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>
      <p:cViewPr varScale="1">
        <p:scale>
          <a:sx n="59" d="100"/>
          <a:sy n="59" d="100"/>
        </p:scale>
        <p:origin x="8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4001C-1892-4AE1-97DA-328383BD4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67E2EC-8AE6-4C22-AC06-A959DD445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AE59A8-A200-4287-B18D-5B16F66F0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9C4A-0570-4A22-B524-3CD43AB91849}" type="datetimeFigureOut">
              <a:rPr lang="es-AR" smtClean="0"/>
              <a:t>08/11/2022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31333F-2760-4A02-9C7A-3B243DF9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5A6DF0-FB4D-48C9-B0F3-37F44AE4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C628-84CB-4707-BF36-EBF0547994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335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990F4-986F-4EB4-B1E6-8A4979B8A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D9B84F-C3BD-43D3-B0B3-B72B9AAA4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342F34-ACFD-4928-90AD-319534EF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9C4A-0570-4A22-B524-3CD43AB91849}" type="datetimeFigureOut">
              <a:rPr lang="es-AR" smtClean="0"/>
              <a:t>08/11/2022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373EC6-A747-4975-BCD0-268FBFAA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C05EDB-1050-409D-AF5B-AD361AAE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C628-84CB-4707-BF36-EBF0547994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650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042837-66B8-4A8C-ABE7-07FF3F1B4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B644CE-A965-4E7F-BED2-6CA6BCCA7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DE05F6-7A8E-4BF5-A6E7-5C5F28302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9C4A-0570-4A22-B524-3CD43AB91849}" type="datetimeFigureOut">
              <a:rPr lang="es-AR" smtClean="0"/>
              <a:t>08/11/2022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FE61FB-27DB-4523-91AA-01DEFEABE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B8C385-5DAF-41F4-9339-EDD8A420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C628-84CB-4707-BF36-EBF0547994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1444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EE009-2086-4222-B9BD-694C8DCF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BFCF5C-ED8D-4292-9CE6-7554C4E0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B614D5-602F-47B3-9A7E-2823A57B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9C4A-0570-4A22-B524-3CD43AB91849}" type="datetimeFigureOut">
              <a:rPr lang="es-AR" smtClean="0"/>
              <a:t>08/11/2022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F14B18-C5C2-498E-8889-78692FF88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267CDF-0EE6-460B-92BB-D8A20434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C628-84CB-4707-BF36-EBF0547994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648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8CC57-AF76-45C3-BB4A-E9DB899D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F1BD8A-36C6-42FD-B8BB-7D5647D3F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3418CA-C520-4573-A6B5-160BCC87D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9C4A-0570-4A22-B524-3CD43AB91849}" type="datetimeFigureOut">
              <a:rPr lang="es-AR" smtClean="0"/>
              <a:t>08/11/2022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DE9E46-3405-425F-9031-545DF269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297D12-0174-4369-AE16-93707ED34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C628-84CB-4707-BF36-EBF0547994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582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012D2-8D3B-4910-892C-D9F9343BF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3FEA44-ED4F-4F8D-872E-C07982675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3C6878-286E-4253-8347-0C0F3B67F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C0896B-F564-4C77-B058-D66AA5B0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9C4A-0570-4A22-B524-3CD43AB91849}" type="datetimeFigureOut">
              <a:rPr lang="es-AR" smtClean="0"/>
              <a:t>08/11/2022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9D48BE-0D67-45D4-95C9-2A5CBB52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212D61-8587-44D8-8536-E102F87F7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C628-84CB-4707-BF36-EBF0547994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088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2B4DA-CE60-4246-8355-0EC252AA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9837A7-E447-4DD7-B965-73AA5C3A1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4AF279-3674-4ECF-BE1E-05CE9832E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2DC2B9B-1BE0-4DEF-8895-58F2D41FC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5B6DD06-F41A-4A31-9151-EA281BF07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DA29E6-5166-46C2-8419-1750D720C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9C4A-0570-4A22-B524-3CD43AB91849}" type="datetimeFigureOut">
              <a:rPr lang="es-AR" smtClean="0"/>
              <a:t>08/11/2022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A2A9805-C55D-4BCC-A72B-1F27F208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3CE3A2E-D7E5-4745-90F6-2E7909C1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C628-84CB-4707-BF36-EBF0547994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983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4D939-8884-44B1-97D2-99D18123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47BD7-C251-4847-9E56-528EB55C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9C4A-0570-4A22-B524-3CD43AB91849}" type="datetimeFigureOut">
              <a:rPr lang="es-AR" smtClean="0"/>
              <a:t>08/11/2022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1050B2D-59B1-4624-988B-2F415D25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FA6F29-265D-495F-BA76-18A56866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C628-84CB-4707-BF36-EBF0547994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133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62066D-7023-4277-A6C0-F73426EC2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9C4A-0570-4A22-B524-3CD43AB91849}" type="datetimeFigureOut">
              <a:rPr lang="es-AR" smtClean="0"/>
              <a:t>08/11/2022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CAD36AE-5442-4AAA-935C-F9BFAA17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376E9C-02C6-4BCC-8B6D-2DE689FD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C628-84CB-4707-BF36-EBF0547994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62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3277A-9934-4E06-96AD-6749F644D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71F848-F257-4E43-959C-5CD68FBC9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3246AB-CE21-45A1-A7A4-A8A1A565F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47319-C7AC-4A68-8B16-CE5CFF8A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9C4A-0570-4A22-B524-3CD43AB91849}" type="datetimeFigureOut">
              <a:rPr lang="es-AR" smtClean="0"/>
              <a:t>08/11/2022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984DF3-7DDE-45A6-97DC-2F119B2D6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59C138-3B6C-4E44-827B-695D5370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C628-84CB-4707-BF36-EBF0547994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644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1113F-7050-4CB1-AA40-95C0BDEF2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DD5EFDE-8ECA-4BF9-A85E-C28616A7B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81E048-D6ED-416D-B872-5A2911A59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ABE976-0411-46DE-BA2C-320E9175B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9C4A-0570-4A22-B524-3CD43AB91849}" type="datetimeFigureOut">
              <a:rPr lang="es-AR" smtClean="0"/>
              <a:t>08/11/2022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75BC4A-6198-42A6-9FC7-D14170B4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C6811B-0638-4079-9390-68378E91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C628-84CB-4707-BF36-EBF0547994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615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4F3D734-FEAD-4A9A-8057-7A8358936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D41F20-E7A1-48AD-AA61-C4F6EE4EA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475EB6-73EA-492E-8990-2C3A8AAE9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09C4A-0570-4A22-B524-3CD43AB91849}" type="datetimeFigureOut">
              <a:rPr lang="es-AR" smtClean="0"/>
              <a:t>08/11/2022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EC8A58-E155-4D3E-B375-319E30134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A7F6AB-B50B-4A8A-B13A-08B006F70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C628-84CB-4707-BF36-EBF05479941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208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F8A29A1-EC05-42C3-B316-9A068B83D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731" y="1357023"/>
            <a:ext cx="7430537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0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D1D02FD-5FDD-42AF-BDF4-E195A00C4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547" y="1352260"/>
            <a:ext cx="7382905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8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C92A237-225B-45F1-B42F-073EB87C2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021" y="1352260"/>
            <a:ext cx="7401958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6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3A4C034-39CB-4D46-8747-E0BEB55AF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258" y="1342734"/>
            <a:ext cx="7411484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4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9501808-68D5-4B61-98DD-50D42C5B0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021" y="1337970"/>
            <a:ext cx="7401958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2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FAEA5C1-B98E-47F1-A216-2AE822524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547" y="1352260"/>
            <a:ext cx="7382905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317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Floor</dc:creator>
  <cp:lastModifiedBy>Floor</cp:lastModifiedBy>
  <cp:revision>2</cp:revision>
  <dcterms:created xsi:type="dcterms:W3CDTF">2022-11-08T19:45:26Z</dcterms:created>
  <dcterms:modified xsi:type="dcterms:W3CDTF">2022-11-09T03:25:14Z</dcterms:modified>
</cp:coreProperties>
</file>