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84BEE-533E-47BC-A0DD-5D20B589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419D7-4F7D-4822-B66F-83E31CC7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AAF69-22EC-44ED-B1D1-7D7824AF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F935B-E0C4-4818-BF76-71EE3613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0ADD6-B3B6-46A4-B314-F2DEAD93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4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1ED94-279F-4B76-B35D-4F2449D7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E13674-9474-42AC-9966-E0AFCF47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8A4197-6E2F-4129-9036-8F4C4762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C10EB-5AF2-4435-8F4C-2449949A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9D1B0-C49B-414E-9458-4422E067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482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5128ED-47B7-41EA-9F97-DB1FEA2C1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8FA1EA-8D87-4C77-A9C3-4F994F8B3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22ECE-0078-4B01-8B54-7EE602D2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3682D-FA8B-44B0-B13E-86336F23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81B44-4C45-4437-859D-C1CA9AB3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81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C9FE1-B8EA-4282-93B2-EF7944AB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52497-1C70-47AF-BFFD-D529CF11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7504A-D172-426F-9065-7022864B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9434A-C3BD-465E-A76A-862F8C30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944CE-1CF1-420C-A674-69CC73D5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974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03F7A-B49E-445F-9D52-FEA4813C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1BCCD-BA95-4747-B12F-2337EE2C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1F13F-D699-4B57-82DB-9F8488E4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6E817-FCB6-40AE-85CC-4C63F49E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EA521-97E6-45DB-968F-C427FAD2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52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7B520-8A45-4673-B29F-A4D41E1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B2409-571A-4F45-B4ED-B0C1373CC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07D27F-84FF-47B0-A725-46823C207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C1EB20-ACEA-4B7F-B1BF-73E4BCF9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A41E20-4C4E-4E31-9BB4-08390FC3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BBE13-658D-44DA-8ABC-C61A2E34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27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1AA8D-1CC8-4D12-9A25-65522999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3023F-2956-43F0-BD0B-5F8BF510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5C1955-7CCA-4AC3-96BD-77822C3C2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A4A98-D079-4D2F-AD5C-CEF7F477F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FE2F57-2C6C-4A67-9198-3F012ADFF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97B209-8783-4EBF-BE76-9C7D2E8F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C8B97A-900B-4593-A3D5-4C75BF98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8AA3F2-B387-4EAF-BD0B-68E8249A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13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C085-BE2B-4CED-A04D-DD07E093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02794A-75AD-4582-811A-68A8082B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171D1C-1D18-4B70-ADDE-EACD2687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574CE7-54D4-43FA-AB45-3F302996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BF137B-D261-4CEB-B4CF-64C04E6A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6C31FE-9109-4B83-A3EC-CABCCC90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3A93F-7E93-46F3-B910-2332EB92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73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2807-459B-4559-9582-05EDE4BB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1B989-74EC-493E-8052-D0B0C90C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54B13-CCFF-4D68-8B8B-7300D980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488093-DDEC-49F6-B553-B80D8A32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5AD2BE-2A2F-4D9B-B345-7BA977E5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32BD3D-DEFA-4F90-8B04-31CF461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79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E22C6-279F-448B-99E7-0B6FFFF6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A52AEE-5A47-4D4A-B7F3-542941AF2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0A424F-8B97-44B3-8535-A3F7A97D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C6B97-0486-4FF9-B0BB-B2EEB771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444FE-20E3-4820-ACE1-6A4252EF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FBBA15-64F6-456C-B2F7-CDED1FCD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3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85CAF6-C5D8-41FB-9513-7D89531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5FC3B-BD2F-4F7F-955D-3482A3AF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8875D-776E-4D65-8D5C-E89920A09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D8F1-4AF7-415B-901C-7BD8D04E1006}" type="datetimeFigureOut">
              <a:rPr lang="es-AR" smtClean="0"/>
              <a:t>01/11/2022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593E5-1D4C-4F65-A686-B71C54646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BA24D-803C-4D93-A45E-B038761E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F5D2-40DA-453E-B4EA-AB7AFA5669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344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5A9D0E-83FF-4D1A-9355-03D22D1D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347497"/>
            <a:ext cx="741148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1A2C19D-BB43-4688-999E-EA2D55C0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352260"/>
            <a:ext cx="7401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5D3318F-6968-4DE6-AE39-B517399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357023"/>
            <a:ext cx="742101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0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4C8A7E-3838-42F1-9053-E9E96251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357023"/>
            <a:ext cx="743053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8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02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6002DF-D2BC-4260-B7D4-4678E9DC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342734"/>
            <a:ext cx="7411484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91ACC3-5536-4EB7-9C2E-BE4823D6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347497"/>
            <a:ext cx="740195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4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C085A5D-D37E-436C-830A-B45A301E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347497"/>
            <a:ext cx="742101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8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300362-D9CC-42AB-BD7C-C5BF21F1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347497"/>
            <a:ext cx="7421011" cy="4163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9107D0-69F5-4ECA-BB1A-16CBBD498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68" y="1352260"/>
            <a:ext cx="7440063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4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3C51CB8-778B-4249-9A49-EEB32C54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352260"/>
            <a:ext cx="742101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BF89D86-62E1-4949-B28D-ACEA1854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342734"/>
            <a:ext cx="743053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1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ACC4114-5CE2-4C47-A5C3-A89FD649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366549"/>
            <a:ext cx="741148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2ED0CC-9C97-48BC-9CF9-27B679A5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352260"/>
            <a:ext cx="7401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1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Floor</dc:creator>
  <cp:lastModifiedBy>Floor</cp:lastModifiedBy>
  <cp:revision>5</cp:revision>
  <dcterms:created xsi:type="dcterms:W3CDTF">2022-11-01T19:12:57Z</dcterms:created>
  <dcterms:modified xsi:type="dcterms:W3CDTF">2022-11-01T19:51:13Z</dcterms:modified>
</cp:coreProperties>
</file>