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30" d="100"/>
          <a:sy n="30" d="100"/>
        </p:scale>
        <p:origin x="116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3A1C-FF13-4796-999A-9BDC06ED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52306-4533-46D8-A6DC-31D843EFF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1C988-1B2E-4AC6-99C3-FD2734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C7444-B8C5-4D4D-94B8-7BC611C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BA7A8-7553-4B1E-9793-01F57398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525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8F7F7-95F3-45CE-B74D-24246F2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395BC7-7471-452C-831B-5DD9C1A1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2FE5D-45E2-454A-84B1-8D1F4235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2B2FA-28B0-4875-9E81-E7D74B4C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3D41E-9375-41AE-818C-DA3010C8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994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33A105-F0CD-4A43-B2A6-58AEB1B4B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791A73-5E0F-4CB0-BAAE-199CA48C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4DB27-2DAE-4D71-82F9-4431E2CC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1966D-2640-4C22-9DE0-B8B24F2B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2419A-B327-455E-84D3-2BA3687A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75963-CB3E-4A9C-82D0-D595F1C0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04C36-463E-41F9-8399-19C61B0B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3722D-E1DE-4D39-9BF9-90967D36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D7559-7218-4CFF-8100-45F0EE64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D6AEB-B32A-4639-B6BE-F51BBA95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9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7B56D-5E5F-4956-9780-3924A376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742A0-B326-4AA8-B0FA-C5E46951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138E5-440C-4C5B-9073-D0B07990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32BFF-9678-4253-9D4A-D91179E5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BD4F6-D0A7-427C-AC47-D0C0BD0D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4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9533-9264-4740-891A-0BB3B016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AE109-6389-4655-B0B3-D1B3B2019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24D36-B98D-455F-980F-B4A78199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F62B44-DECB-49E7-AC68-EDD44951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2565B-4DDE-41DE-9DAB-D9043142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B292D9-3721-4682-91D5-9A307AB4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6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2774B-E95A-4665-BAC3-5502EDD5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417B9-7DA5-4218-BB71-D7598F4A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E7EF0C-3EFF-4708-B3E9-904C5969D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780E6F-9C40-464E-B5EC-571C7DB88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3DDD04-A741-4BF1-B547-1717607C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AFB858-0EF2-4FA9-937C-1F94AC38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264AEF-65B5-4735-855E-9183A5D4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F6DAF3-5C63-4ED7-9F82-E94D2F11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6375-AC9A-44A0-9D46-66EE034D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CE591A-6823-4F94-B7A8-C4DB20AE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764926-AB60-4792-9299-3065CB38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CF2C44-D400-4878-B1DD-A76FF304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7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67B9FF-79B8-4844-B655-755C0C74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0C41E6-F64C-49B4-B639-C73F57B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C46A75-DC5A-43C7-A01C-576CD1E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384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BC9C-0CCF-4185-8BF4-261B1B2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25A84-F774-4803-8AC8-5A144388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45181-AFCB-418D-BA90-0D646DC6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4F31B-D845-4BE4-9EC4-6486A368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F9085E-84C4-47D4-B551-AB64200E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9F94C-695E-4AE4-A0B3-26F93683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1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1ED8-9483-41F3-A3D8-9467704F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FB3048-FB46-4E57-A436-AC1636AC2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E396CC-1F81-4B89-8A18-F7BE6E3E9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A51AF0-5E76-49EB-B298-43345B63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C7F01E-0F68-496B-8DB4-D38A1584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24C97-124C-4FD6-B490-48BE94E7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78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0774CD-BC3E-414E-A337-714C2ED3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D052A-83CA-4F78-9C5E-254F4B6D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19999-5BA5-4423-A18F-8CBCDB4C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44C0-8F38-4471-B81D-5ACCBD75A436}" type="datetimeFigureOut">
              <a:rPr lang="es-AR" smtClean="0"/>
              <a:t>04/10/2022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F775FF-7D9C-4969-8C24-4DD2A7F99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CA2F5-33EA-4B97-8EF8-A71DB4600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8FAF-1109-4416-8C96-908DD4E3F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04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0CE8E7-3515-452B-A25B-CA943329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709497"/>
            <a:ext cx="607779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9F39BAA-78E3-40E9-9311-833050AC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37653"/>
            <a:ext cx="8983329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6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4A95FC-C83F-4DA4-8E48-7F377FF7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414181"/>
            <a:ext cx="746864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6E3015-789C-442E-87E4-88482693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518971"/>
            <a:ext cx="741148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FF38A28-6172-4C0C-8700-66F82D29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1280812"/>
            <a:ext cx="751627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55C3DA-FC6D-4918-9904-54612F15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452286"/>
            <a:ext cx="774490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3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F46AD1-B21B-4AEE-8935-00C78A58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723787"/>
            <a:ext cx="61254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318A0C-F3CC-49C6-A192-797F50F5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1314155"/>
            <a:ext cx="76115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5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AF475C-F5C6-4AAC-84EC-39A206F8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337970"/>
            <a:ext cx="746864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83E984-B506-4229-949E-9AA64C03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404655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9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Floor</dc:creator>
  <cp:lastModifiedBy>Floor</cp:lastModifiedBy>
  <cp:revision>5</cp:revision>
  <dcterms:created xsi:type="dcterms:W3CDTF">2022-10-04T20:17:21Z</dcterms:created>
  <dcterms:modified xsi:type="dcterms:W3CDTF">2022-10-05T01:51:21Z</dcterms:modified>
</cp:coreProperties>
</file>