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>
        <p:scale>
          <a:sx n="100" d="100"/>
          <a:sy n="100" d="100"/>
        </p:scale>
        <p:origin x="-1440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FBD73-E14D-46E4-85D3-9D8970BC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0E1B0-695B-46B7-896B-334C31CB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F7FF8-ACB7-4E41-B48C-F21ED861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90B02-F0FD-44E1-9BA0-167529A6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8901D0-7C68-45AF-892D-AE2D2F0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26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7926F-C205-4EBD-A2CF-466CBC6B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558C3E-2848-4976-976B-E9B72B4B6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96BDF-9B8B-45C0-B75B-98EB2DB1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5D166-673A-423D-80F5-9012DBA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DBCD0-86B2-4573-9486-C962742A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29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7B7237-5E2E-4CFB-8EE0-5D89ECE39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F191F5-8436-448B-9577-A1D8F4C00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2DD59-8766-4C91-9F25-6DAFD98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71F8C-4215-4AA6-BBEF-F1F4B9BD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942BE-B020-4F65-9E9B-FCCF5CB7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359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E162D-19DD-4715-B378-5EEF919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38698-7992-4BBE-801D-521AE177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E4FAB6-1A6E-46B9-92EE-738198E0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8191C-3209-4BEB-9484-8DBD912F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0A1D8-8715-4301-A9A0-C5FD91E7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14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D9835-0B3A-4E80-9ABE-DF10E533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B2E8A9-8CDC-4D7B-92C9-A4F437EB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5A77C1-D0BD-4B01-BE22-7F1F0EF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86944-AB29-47B4-9052-291EDA92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084C7-0559-4DE7-97BA-3645537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102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E3DEC-3481-40F5-A0F9-1F81424F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F87EB-131B-444F-A7F9-19784A142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A6AB06-D9AD-47C0-BC18-C8275D84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F5222-754C-4C57-95A0-8A8D16D2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789508-46F2-4348-A754-689BB4BB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6D23E0-9387-44BF-BBA4-4A2B8DB1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729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5283D-C084-4986-A6BB-25A8490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8E8409-A979-42A3-9BDF-5F284898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BB3F0D-7B7F-4439-A538-EC7F6565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290E7A-9754-4C82-AE20-06CDDD325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236234-46FA-4116-AE7D-2B48D409D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5CC577-D245-454C-B376-9756FF49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235FA4-0DF5-499E-9330-3742C5FD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9A9B68-CE5E-4398-B955-639F5D61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12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B9821-0331-4693-B33D-180B63D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CC7AD0-CE69-49D0-AB74-EB05EC95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885B4D-A949-4F17-9CA6-704F70A6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4A7BA8-E914-4631-A241-1720D124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A37F4-777A-498B-B823-7FB98087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F99371-4B61-4063-8215-C532EDB7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D2A59D-C03F-42AA-9C2E-DE8F253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941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B2FA3-D92B-4B4E-9869-73D2017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89AF6-6419-4C32-B5F9-E099D9DE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CEF044-B717-4A02-B3C4-46ADCF49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779D9D-34C2-4994-8FE3-B6097621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75ADB5-DFC0-4399-AA66-38F0B656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CEDB4-2F9F-4D91-AC68-B69F5051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44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6AD99-D2B9-443D-AB65-5594397E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7259FC-A8B8-4899-9B0D-789E90C14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68550A-E254-4207-B215-2D8E8353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E0F60-9914-4E61-86AA-9D1B4B7B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C208E9-841F-42BC-A918-E91678DC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D515AB-A482-496C-B95A-A55DE0A0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739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F617FF-19D8-40F4-9353-41973130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6745B2-75AF-43CD-B189-0E8208B4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4A2F6-8D85-430A-9F17-827923FA0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AFF1-1BAE-4BBF-9F96-5456AB89180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3E627-82AB-426D-A57A-8688F9B2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D0393-7F81-4CCB-AC54-36D2A5F5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0CC9-79F7-410E-9C47-D1FEF323EC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68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6479A05-88E6-4242-9B8B-A1B52736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357023"/>
            <a:ext cx="743053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90971B-EA73-46F7-A29B-B54F4254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1318918"/>
            <a:ext cx="7811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F6B7D98-2BC8-4E52-BB1D-A6A11B25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618997"/>
            <a:ext cx="768774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E770FC9-7FCD-418F-BE04-6E628EB5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1599944"/>
            <a:ext cx="703995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60BA1B-7874-48F5-811E-870CC254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09391"/>
            <a:ext cx="762106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3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6B60C8-B5C8-4BBC-913D-271FC56C6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323681"/>
            <a:ext cx="706853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5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20239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Floor</dc:creator>
  <cp:lastModifiedBy>Floor</cp:lastModifiedBy>
  <cp:revision>10</cp:revision>
  <dcterms:created xsi:type="dcterms:W3CDTF">2022-10-11T20:09:26Z</dcterms:created>
  <dcterms:modified xsi:type="dcterms:W3CDTF">2022-11-01T19:09:33Z</dcterms:modified>
</cp:coreProperties>
</file>