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7E52F-F1D2-4CF3-97BC-1838E2A8A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6A736D-0BC3-463F-88D5-6A3801EB7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BD85B-7DB4-42A4-9B5F-4BEDA83C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643D-1333-4BF7-A2C5-DFF06F036E7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A02F5A-347A-47E7-900D-2CADF3C1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A37976-05BF-456C-A4C5-9DBDAFE0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3660-5362-45C6-A898-603AA71343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039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455FA-2E82-4C2C-A0C9-DB53B35E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1748C0-4BA5-4B20-8903-901D5ED07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E925E-73F0-488C-8251-2BFB5455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643D-1333-4BF7-A2C5-DFF06F036E7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06EB2D-E823-4060-9B52-67F1082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833DFD-612E-4768-9813-913AA363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3660-5362-45C6-A898-603AA71343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95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7955C4-4A8C-457C-B58A-CF6D84631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1CBE68-7F8F-4C08-92E4-1AAB5EB12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566C8-3A1D-480A-8647-7A40CACD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643D-1333-4BF7-A2C5-DFF06F036E7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158526-1DF8-4E9D-9717-21D6F1B6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CF570-8D8B-4B2B-957D-F60B59B4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3660-5362-45C6-A898-603AA71343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982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3DC8D-1EE6-47AA-9446-2B65ABE4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9D19E8-61D8-4E01-852A-A8075599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2E902A-5D2A-4651-8B32-18323248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643D-1333-4BF7-A2C5-DFF06F036E7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19E22-75BD-4491-81E2-489E82B0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C9E14-DEDA-49F8-872B-A89BD076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3660-5362-45C6-A898-603AA71343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372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8E324-9711-4AEE-9584-98552F80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1A6350-6937-4762-86FA-5C7E47555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0E85B-06B6-441F-A307-6503552C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643D-1333-4BF7-A2C5-DFF06F036E7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AA29AD-08BA-45B4-A737-BCC6ECB7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323B0E-485B-4091-9330-7BB0CD19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3660-5362-45C6-A898-603AA71343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487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7FDD-1A26-4990-AA61-FE86C011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6DE3D-1FB7-4B5C-B83B-A88BE3625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EC625C-AE54-4E73-9A6B-14B5F7FB9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DB3AE9-BB1D-4BA7-BB9A-A97E5E0D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643D-1333-4BF7-A2C5-DFF06F036E7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3EEE2F-C452-45AE-8D71-25021A01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CB89D8-77A5-49F0-BFA6-EC9AD785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3660-5362-45C6-A898-603AA71343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247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1D4EA-85F0-4C80-9FF6-65A0FE1A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5EC34-1AD9-481A-857A-7B4B1D7A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004CCF-402E-4869-B2C2-1BCE2ABE6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C2DE3A-2DAC-4783-A1A8-E8CAB1617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D38385-CAFF-4151-8578-9DAA8902E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D3F635-DE14-46F5-95B6-C375BFC9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643D-1333-4BF7-A2C5-DFF06F036E7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2810AA-EF4C-4362-B1C1-710908C5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B4CDD5-A33F-4E9C-9A90-7BFCAED6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3660-5362-45C6-A898-603AA71343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862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EACBD-DA47-429F-952E-BAAB0F99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C5E302-9304-420E-A677-0847A605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643D-1333-4BF7-A2C5-DFF06F036E7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9DDB9F-1DB5-4773-869A-75A2EE30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8D00C6-1237-4449-88BA-25A32A58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3660-5362-45C6-A898-603AA71343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578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C4C15C-9EE4-485D-BE9A-91469BE8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643D-1333-4BF7-A2C5-DFF06F036E7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B74C83-97C6-466F-BEB3-16B51D03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BF3C06-14A1-45B9-B293-4ED70749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3660-5362-45C6-A898-603AA71343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07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CD443-497C-446F-B9A1-90497F9C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B0FD6-F372-4FDF-A4B3-01C9353D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1018D9-5AA5-442E-B33C-92FCEC101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B33DE-CBBF-484F-A4DC-643CD6F0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643D-1333-4BF7-A2C5-DFF06F036E7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F3979A-5E95-4F14-8DF4-45419D34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7DB9C-F42A-4398-B0D9-511B405C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3660-5362-45C6-A898-603AA71343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538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B1609-26F9-4039-B280-C1A515B8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6D2849-9F35-438B-899E-2C17E4AED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61934D-8FA4-4509-84A3-805EDB7CF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46AE7-28CE-474B-8898-3C7F4379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643D-1333-4BF7-A2C5-DFF06F036E7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CDB6E-41D7-4D69-8A40-E8E0277B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DE35C3-C58D-44C1-9981-953C158D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3660-5362-45C6-A898-603AA71343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71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1FA491-F908-4B92-9BC2-96BE9D45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90E64-39D5-4EA3-A84F-694410088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6C90D3-6C2D-4FCC-902A-72FBA1C75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643D-1333-4BF7-A2C5-DFF06F036E71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1E6B4F-F21C-480A-877A-4BC559385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172935-AFE2-40FE-8F5D-12ADC3C6D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3660-5362-45C6-A898-603AA71343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823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F82FAF8-ABC4-4938-9BD7-618C0EB3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37" y="1723787"/>
            <a:ext cx="608732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55ED985-E9CE-4EF1-8E77-F5AB0E19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1576129"/>
            <a:ext cx="777348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B89988-3643-4D1C-9856-A7D1D5D5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1380839"/>
            <a:ext cx="7611537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7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9B1FBD6-BF8F-48C1-A0C7-98819201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376076"/>
            <a:ext cx="741148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7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765F44-2B78-47E4-A6EC-083AC589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1299865"/>
            <a:ext cx="768774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59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Floor</dc:creator>
  <cp:lastModifiedBy>Floor</cp:lastModifiedBy>
  <cp:revision>1</cp:revision>
  <dcterms:created xsi:type="dcterms:W3CDTF">2022-11-01T19:00:11Z</dcterms:created>
  <dcterms:modified xsi:type="dcterms:W3CDTF">2022-11-01T19:04:52Z</dcterms:modified>
</cp:coreProperties>
</file>