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69" r:id="rId5"/>
    <p:sldId id="27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>
        <p:scale>
          <a:sx n="106" d="100"/>
          <a:sy n="106" d="100"/>
        </p:scale>
        <p:origin x="-1014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41A70-DDE3-4C0E-BD35-E27B22668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7FD2BF-D206-47FD-85A3-AB1CD7A00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9AE9F-F693-4FD8-843C-B260C164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FF3AC-4961-41A0-8557-B3FAC7D3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97DE7-F4B9-4821-B0B2-AC42ACB1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2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A3C15-433C-4F12-9634-D35B4466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7E8F16-F09E-4C9A-B1FC-059E194A3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0F61A2-8544-496A-9F1C-9FEB7663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B3B78F-C5D9-4EC5-A509-EF0BC4E1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A09F1-A3BD-4E57-BA72-476B18CE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99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19C539-D4AB-4D5A-933C-7358E28CC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FC7933-2FC5-4A6A-BB6A-3F6A2679B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9429C-F07F-4C50-A0DA-608D06A9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57649-E4DB-4E80-A748-6EE2D747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06061-AAA9-45C8-9A08-7357D71C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81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F23C-2BBB-4EDB-B2B3-F64B8D0B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2BA35-0C44-44EF-9533-6427206C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205C1-A972-45E9-A9F2-48DA888B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A6026-4F5B-404C-A45F-0AF83B82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E0E5-232D-42EE-A736-5425094A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813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FDADD-1457-4C48-96B9-5373BA87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106721-45CA-475D-B1B4-19F7CA7E9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C27D05-0B9E-4829-8F78-E998FF64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BF70D3-E26A-451C-ACA1-96722664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C1CBFE-BAD4-45F5-BD4E-92ECBFFA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6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F6CE0-1DD5-4ABB-B1E1-87F973F4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98517-82BE-48AF-8DB9-657436D66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331BBE-E9DC-4499-BCDF-FFEE31A3F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9825B0-0205-40F7-AC8F-94C3B016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85727-33E0-4C7E-BCDD-BCF8089E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7F0029-CC5F-42DD-8742-3096EE0E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58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F0448-A687-4A78-963B-F37F511C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37593A-9597-400A-AC28-FECEE1476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7663D5-4755-458D-9BAB-08DA9D8E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E02A8B-A43D-4F17-8A28-F363BC18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CEE29F-CB51-4394-8B82-946EDFD48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D5E0D2-417F-4F67-B5D5-4DD16125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2D45BE-EC3D-4060-9E69-33FA35F7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15C977-25F4-4224-A028-D88DCD76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628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E16AF-986A-4F62-A40C-950B1F20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F7E3CA-78BC-40B9-85F2-1BDF5CB7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5377C2-1282-4508-80B3-7893CD08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F57AC2-1830-41F3-86A4-E10CFB3B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07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DAAD44-D4DC-4F21-ACB9-801B7B05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866E98-492D-4347-9E01-F78B5F7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BA7620-F925-48E6-B080-06C626C1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68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6D5B-C841-473C-B537-BCB939D4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89F7B-D79A-466B-82F5-A32CAE740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851442-5D0D-48A3-AA88-A324AF1D7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DBDDE6-5DAA-4467-8C57-204F3100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8422F7-3570-4BE7-BB19-B0578BD1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46F14-8556-444B-A52C-6ACEC639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454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D50DA-199D-48B9-931C-9D22A069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55A6CC-C75C-4F92-807B-99435977E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5C26E3-B3C2-4495-8012-15A797898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4F98E2-7AF4-485C-8B99-2A0F3397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A47FC8-DB23-46B4-AE58-02A05A86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A9869-EB5F-4397-BD04-E86AB872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417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C01ADA-86FA-43A7-A05E-13CCA5A7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56C166-4EAA-401F-8F0B-EB9C968C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F79A1B-40A4-45FE-B432-2AFF19CA4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6AB5-7698-4786-9244-A6FD199BD685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FD2322-D426-4038-B0CD-1740F2EBE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033F4-4448-46D5-9FA3-5E1969D2B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632E-8681-441B-ADFE-96F955A1CE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958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24B9F3-8103-4079-AEBC-AFA58DD6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1895261"/>
            <a:ext cx="544906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F8CC31-23FA-4FE8-BEA9-E24F89DF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895261"/>
            <a:ext cx="545858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8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90F401-2CEB-4B7F-B134-4B0E06D19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1352260"/>
            <a:ext cx="748769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8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0BDDA4F-C6F9-4484-93F6-DA9984DF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696085"/>
            <a:ext cx="545858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9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C3560B1-5617-4D69-9BA5-79A410C6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1890498"/>
            <a:ext cx="544906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58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Floor</dc:creator>
  <cp:lastModifiedBy>Floor</cp:lastModifiedBy>
  <cp:revision>3</cp:revision>
  <dcterms:created xsi:type="dcterms:W3CDTF">2022-11-01T18:10:26Z</dcterms:created>
  <dcterms:modified xsi:type="dcterms:W3CDTF">2022-11-08T22:26:55Z</dcterms:modified>
</cp:coreProperties>
</file>