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8" r:id="rId3"/>
    <p:sldId id="269" r:id="rId4"/>
    <p:sldId id="270" r:id="rId5"/>
    <p:sldId id="271" r:id="rId6"/>
    <p:sldId id="272" r:id="rId7"/>
    <p:sldId id="267" r:id="rId8"/>
  </p:sldIdLst>
  <p:sldSz cx="18288000" cy="10287000"/>
  <p:notesSz cx="6858000" cy="9144000"/>
  <p:embeddedFontLs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nTkysi0jOID5HFsUtri95xsa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2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59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6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73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93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7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35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zeit/next.js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enbonnet.me/article/55/como-agregar-typescript-a-nextjs-en-2-pas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863514" y="3617395"/>
            <a:ext cx="15946525" cy="698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Introducción a Next.JS y TS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6366427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Next.JS?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41" y="7482633"/>
            <a:ext cx="134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hlinkClick r:id="rId5"/>
              </a:rPr>
              <a:t>Next.js</a:t>
            </a:r>
            <a:r>
              <a:rPr lang="es-ES" sz="2400" dirty="0"/>
              <a:t> es un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</a:t>
            </a:r>
            <a:r>
              <a:rPr lang="es-ES" sz="2400" dirty="0"/>
              <a:t>construido sobre React.js que viene </a:t>
            </a:r>
            <a:r>
              <a:rPr lang="es-ES" sz="2400" dirty="0" smtClean="0"/>
              <a:t>a resolvernos varios problemas a la hora de desarrollar con </a:t>
            </a:r>
            <a:r>
              <a:rPr lang="es-ES" sz="2400" dirty="0" err="1" smtClean="0"/>
              <a:t>React</a:t>
            </a:r>
            <a:r>
              <a:rPr lang="es-ES" sz="2400" dirty="0" smtClean="0"/>
              <a:t>.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54" y="2368751"/>
            <a:ext cx="6295043" cy="379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Introducción a Next.JS y TS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5371825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Ventajas de usar Next.js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42" y="6590580"/>
            <a:ext cx="134286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err="1" smtClean="0">
                <a:solidFill>
                  <a:schemeClr val="tx1"/>
                </a:solidFill>
              </a:rPr>
              <a:t>Renderiza</a:t>
            </a:r>
            <a:r>
              <a:rPr lang="es-ES" sz="2800" i="1" dirty="0" smtClean="0">
                <a:solidFill>
                  <a:schemeClr val="tx1"/>
                </a:solidFill>
              </a:rPr>
              <a:t> </a:t>
            </a:r>
            <a:r>
              <a:rPr lang="es-ES" sz="2800" i="1" dirty="0">
                <a:solidFill>
                  <a:schemeClr val="tx1"/>
                </a:solidFill>
              </a:rPr>
              <a:t>en el </a:t>
            </a:r>
            <a:r>
              <a:rPr lang="es-ES" sz="2800" i="1" dirty="0" smtClean="0">
                <a:solidFill>
                  <a:schemeClr val="tx1"/>
                </a:solidFill>
              </a:rPr>
              <a:t>servidor</a:t>
            </a:r>
            <a:endParaRPr lang="es-ES" sz="2800" i="1" dirty="0">
              <a:solidFill>
                <a:schemeClr val="tx1"/>
              </a:solidFill>
            </a:endParaRPr>
          </a:p>
          <a:p>
            <a:pPr algn="ctr"/>
            <a:r>
              <a:rPr lang="es-ES" sz="2800" i="1" dirty="0">
                <a:solidFill>
                  <a:schemeClr val="tx1"/>
                </a:solidFill>
              </a:rPr>
              <a:t>Actúa inmediatamente a las acciones de los usuarios</a:t>
            </a:r>
          </a:p>
          <a:p>
            <a:pPr algn="ctr"/>
            <a:r>
              <a:rPr lang="es-ES" sz="2800" i="1" dirty="0">
                <a:solidFill>
                  <a:schemeClr val="tx1"/>
                </a:solidFill>
              </a:rPr>
              <a:t>Reacciona inmediatamente a los cambios de datos</a:t>
            </a:r>
          </a:p>
          <a:p>
            <a:pPr algn="ctr"/>
            <a:r>
              <a:rPr lang="es-ES" sz="2800" i="1" dirty="0">
                <a:solidFill>
                  <a:schemeClr val="tx1"/>
                </a:solidFill>
              </a:rPr>
              <a:t>Controla el intercambio de datos con el servidor</a:t>
            </a:r>
          </a:p>
          <a:p>
            <a:pPr algn="ctr"/>
            <a:r>
              <a:rPr lang="es-ES" sz="2800" i="1" dirty="0">
                <a:solidFill>
                  <a:schemeClr val="tx1"/>
                </a:solidFill>
              </a:rPr>
              <a:t>No rompas el historial, mejóralo</a:t>
            </a:r>
          </a:p>
          <a:p>
            <a:pPr algn="ctr"/>
            <a:r>
              <a:rPr lang="es-ES" sz="2800" i="1" dirty="0">
                <a:solidFill>
                  <a:schemeClr val="tx1"/>
                </a:solidFill>
              </a:rPr>
              <a:t>Envía actualizaciones de código</a:t>
            </a:r>
          </a:p>
          <a:p>
            <a:pPr algn="ctr"/>
            <a:r>
              <a:rPr lang="es-ES" sz="2800" i="1" dirty="0">
                <a:solidFill>
                  <a:schemeClr val="tx1"/>
                </a:solidFill>
              </a:rPr>
              <a:t>Predice el comportamiento del usuario</a:t>
            </a:r>
            <a:endParaRPr lang="es-ES" sz="2800" i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11" y="1969677"/>
            <a:ext cx="5009226" cy="30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Introducción a Next.JS y TS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5371825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lo instalo?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42" y="6590580"/>
            <a:ext cx="13428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solidFill>
                  <a:schemeClr val="tx1"/>
                </a:solidFill>
              </a:rPr>
              <a:t>Desde el sitio oficial de Next.JS nos ofrecen una forma rápida y fácil para crear un proyecto con un </a:t>
            </a:r>
            <a:r>
              <a:rPr lang="es-ES" sz="2800" i="1" dirty="0" err="1" smtClean="0">
                <a:solidFill>
                  <a:schemeClr val="tx1"/>
                </a:solidFill>
              </a:rPr>
              <a:t>template</a:t>
            </a:r>
            <a:r>
              <a:rPr lang="es-ES" sz="2800" i="1" dirty="0" smtClean="0">
                <a:solidFill>
                  <a:schemeClr val="tx1"/>
                </a:solidFill>
              </a:rPr>
              <a:t> ya armado:</a:t>
            </a:r>
            <a:endParaRPr lang="es-ES" sz="2800" i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11" y="1969677"/>
            <a:ext cx="5009226" cy="302223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92987" y="7667360"/>
            <a:ext cx="1343879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npx create-next-app nextjs-con-typescript --use-npm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88950" y="9022165"/>
            <a:ext cx="1344283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npm</a:t>
            </a:r>
            <a:r>
              <a:rPr lang="en-US" sz="1800" dirty="0" smtClean="0">
                <a:solidFill>
                  <a:schemeClr val="bg1"/>
                </a:solidFill>
              </a:rPr>
              <a:t> run dev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488950" y="8345010"/>
            <a:ext cx="1344283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npm install --save-dev typescript @types/react @types/node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Introducción a Next.JS y TS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8" y="5371825"/>
            <a:ext cx="15290886" cy="121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r>
              <a:rPr lang="es-ES" sz="48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¿¿??</a:t>
            </a:r>
            <a:endParaRPr lang="es-ES" sz="48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42" y="6590580"/>
            <a:ext cx="13428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/>
              <a:t>TypeScript</a:t>
            </a:r>
            <a:r>
              <a:rPr lang="es-ES" sz="2400" dirty="0"/>
              <a:t> es un </a:t>
            </a:r>
            <a:r>
              <a:rPr lang="es-ES" sz="2400" dirty="0" err="1"/>
              <a:t>superconjunto</a:t>
            </a:r>
            <a:r>
              <a:rPr lang="es-ES" sz="2400" dirty="0"/>
              <a:t> de </a:t>
            </a:r>
            <a:r>
              <a:rPr lang="es-ES" sz="2400" dirty="0" smtClean="0"/>
              <a:t>Javascript con tipo que </a:t>
            </a:r>
            <a:r>
              <a:rPr lang="es-ES" sz="2400" dirty="0"/>
              <a:t>se compila para JavaScript puro. Sigue el patrón </a:t>
            </a:r>
            <a:r>
              <a:rPr lang="es-ES" sz="2400" dirty="0" err="1"/>
              <a:t>javascript</a:t>
            </a:r>
            <a:r>
              <a:rPr lang="es-ES" sz="2400" dirty="0"/>
              <a:t> y también es un lenguaje </a:t>
            </a:r>
            <a:r>
              <a:rPr lang="es-ES" sz="2400" dirty="0" err="1"/>
              <a:t>multiparadigma</a:t>
            </a:r>
            <a:r>
              <a:rPr lang="es-ES" sz="2400" dirty="0"/>
              <a:t>, sin embargo, agrega funcionalidad y sintaxis orientada a objetos, clases y </a:t>
            </a:r>
            <a:r>
              <a:rPr lang="es-ES" sz="2400" dirty="0" err="1" smtClean="0"/>
              <a:t>escritura</a:t>
            </a:r>
            <a:r>
              <a:rPr lang="es-ES" sz="2400" dirty="0" err="1"/>
              <a:t>vistos</a:t>
            </a:r>
            <a:r>
              <a:rPr lang="es-ES" sz="2400" dirty="0" smtClean="0"/>
              <a:t> en </a:t>
            </a:r>
            <a:r>
              <a:rPr lang="es-ES" sz="2400" dirty="0"/>
              <a:t>lenguajes como C- y Java.</a:t>
            </a:r>
            <a:endParaRPr lang="es-ES" sz="4400" i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87" y="2464772"/>
            <a:ext cx="2769325" cy="27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Introducción a Next.JS y TS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6" y="2644937"/>
            <a:ext cx="15290886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40" y="3904586"/>
            <a:ext cx="134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Con </a:t>
            </a:r>
            <a:r>
              <a:rPr lang="es-ES" sz="2400" b="1" dirty="0" err="1" smtClean="0"/>
              <a:t>Typescript</a:t>
            </a:r>
            <a:r>
              <a:rPr lang="es-ES" sz="2400" dirty="0" smtClean="0"/>
              <a:t> podemos definir que tipo de valores va a manejar una </a:t>
            </a:r>
            <a:r>
              <a:rPr lang="es-ES" sz="2400" b="1" dirty="0" smtClean="0"/>
              <a:t>variable, parámetro </a:t>
            </a:r>
            <a:r>
              <a:rPr lang="es-ES" sz="2400" dirty="0" smtClean="0"/>
              <a:t>y hasta incluso que va a </a:t>
            </a:r>
            <a:r>
              <a:rPr lang="es-ES" sz="2400" b="1" dirty="0" smtClean="0"/>
              <a:t>devolver una función</a:t>
            </a:r>
            <a:endParaRPr lang="es-ES" sz="4400" b="1" i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53" y="5053476"/>
            <a:ext cx="13043888" cy="4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863514" y="363664"/>
            <a:ext cx="10620195" cy="115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 dirty="0" smtClean="0">
                <a:solidFill>
                  <a:srgbClr val="F8F8EE"/>
                </a:solidFill>
                <a:latin typeface="Montserrat"/>
                <a:sym typeface="Montserrat"/>
              </a:rPr>
              <a:t>Introducción a Next.JS y TS</a:t>
            </a: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027706" y="2644937"/>
            <a:ext cx="15290886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ES" sz="48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r>
              <a:rPr lang="es-ES" sz="4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- Interfaces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8840" y="3904586"/>
            <a:ext cx="134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Cuando vamos a trabajar con objetos, podemos crear nuestras propias interfaces para poder tener preestablecido las propiedades que nuestro objeto obtendrá.</a:t>
            </a:r>
            <a:endParaRPr lang="es-ES" sz="4400" b="1" i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17" y="5053476"/>
            <a:ext cx="7832550" cy="45707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44" y="5053477"/>
            <a:ext cx="8410801" cy="45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4008198"/>
            <a:ext cx="10092778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enbonnet.me/article/55/como-agregar-typescript-a-nextjs-en-2-pasos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31800" lvl="1">
              <a:lnSpc>
                <a:spcPct val="120000"/>
              </a:lnSpc>
              <a:buSzPts val="4000"/>
            </a:pP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40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9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186</Words>
  <Application>Microsoft Office PowerPoint</Application>
  <PresentationFormat>Personalizado</PresentationFormat>
  <Paragraphs>30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Helvetica Neue Light</vt:lpstr>
      <vt:lpstr>Montserrat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flor .......</dc:creator>
  <cp:lastModifiedBy>Usuario</cp:lastModifiedBy>
  <cp:revision>12</cp:revision>
  <dcterms:created xsi:type="dcterms:W3CDTF">2006-08-16T00:00:00Z</dcterms:created>
  <dcterms:modified xsi:type="dcterms:W3CDTF">2021-06-01T03:24:02Z</dcterms:modified>
</cp:coreProperties>
</file>