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8288000" cy="10287000"/>
  <p:notesSz cx="6858000" cy="9144000"/>
  <p:embeddedFontLst>
    <p:embeddedFont>
      <p:font typeface="Helvetica Neue Ligh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nTkysi0jOID5HFsUtri95xsa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10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84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51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2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6186311" h="3479800" extrusionOk="0">
                <a:moveTo>
                  <a:pt x="0" y="0"/>
                </a:moveTo>
                <a:lnTo>
                  <a:pt x="6186311" y="0"/>
                </a:lnTo>
                <a:lnTo>
                  <a:pt x="618631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00000">
              <a:alpha val="69411"/>
            </a:srgbClr>
          </a:solidFill>
          <a:ln>
            <a:noFill/>
          </a:ln>
        </p:spPr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9159" y="3297874"/>
            <a:ext cx="8149683" cy="269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7440275" y="8499388"/>
            <a:ext cx="2218924" cy="616635"/>
          </a:xfrm>
          <a:prstGeom prst="rect">
            <a:avLst/>
          </a:prstGeom>
          <a:solidFill>
            <a:srgbClr val="FFB3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r="28753"/>
          <a:stretch/>
        </p:blipFill>
        <p:spPr>
          <a:xfrm>
            <a:off x="-4434876" y="-51809"/>
            <a:ext cx="10927153" cy="108223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"/>
          <p:cNvGrpSpPr/>
          <p:nvPr/>
        </p:nvGrpSpPr>
        <p:grpSpPr>
          <a:xfrm>
            <a:off x="7006349" y="2287835"/>
            <a:ext cx="9919853" cy="5539978"/>
            <a:chOff x="0" y="-9525"/>
            <a:chExt cx="13226470" cy="7386639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0" y="2003303"/>
              <a:ext cx="13225086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9525"/>
              <a:ext cx="13226470" cy="738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CURSO  </a:t>
              </a:r>
              <a:endParaRPr dirty="0"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 </a:t>
              </a:r>
              <a:endParaRPr dirty="0"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 smtClean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REACT.JS</a:t>
              </a:r>
              <a:br>
                <a:rPr lang="es-AR" sz="7500" b="1" i="0" u="none" strike="noStrike" cap="none" dirty="0" smtClean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s-AR" sz="7500" b="1" i="0" u="none" strike="noStrike" cap="none" dirty="0" smtClean="0">
                  <a:solidFill>
                    <a:srgbClr val="F817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AVANZADO</a:t>
              </a:r>
              <a:endParaRPr dirty="0"/>
            </a:p>
          </p:txBody>
        </p:sp>
      </p:grp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9681" y="6433991"/>
            <a:ext cx="2811148" cy="179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r="72151"/>
          <a:stretch/>
        </p:blipFill>
        <p:spPr>
          <a:xfrm>
            <a:off x="249538" y="8499388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Repaso React.JS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Hagamos un rápido repaso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7268" y="2297369"/>
            <a:ext cx="4451765" cy="39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1958841" y="7482633"/>
            <a:ext cx="1342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¿Qué es </a:t>
            </a:r>
            <a:r>
              <a:rPr lang="es-AR" sz="2400" dirty="0" err="1"/>
              <a:t>R</a:t>
            </a:r>
            <a:r>
              <a:rPr lang="es-AR" sz="2400" dirty="0" err="1" smtClean="0"/>
              <a:t>eact</a:t>
            </a:r>
            <a:r>
              <a:rPr lang="es-AR" sz="2400" dirty="0" smtClean="0"/>
              <a:t>? ¿Que es un componente? ¿Que es un </a:t>
            </a:r>
            <a:r>
              <a:rPr lang="es-AR" sz="2400" dirty="0" err="1" smtClean="0"/>
              <a:t>hook</a:t>
            </a:r>
            <a:r>
              <a:rPr lang="es-AR" sz="2400" dirty="0" smtClean="0"/>
              <a:t>? ¿Que es un estado?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Repaso React.JS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6383" y="6765235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React.js?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7516" y="7881441"/>
            <a:ext cx="134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err="1" smtClean="0"/>
              <a:t>React</a:t>
            </a:r>
            <a:r>
              <a:rPr lang="es-AR" sz="2400" dirty="0" smtClean="0"/>
              <a:t> es una librería de Javascript que se utiliza para crear todo tipo de aplicaciones.</a:t>
            </a:r>
            <a:br>
              <a:rPr lang="es-AR" sz="2400" dirty="0" smtClean="0"/>
            </a:br>
            <a:r>
              <a:rPr lang="es-AR" sz="2400" dirty="0" smtClean="0"/>
              <a:t>Se identifica principalmente por el uso de </a:t>
            </a:r>
            <a:r>
              <a:rPr lang="es-AR" sz="2400" b="1" dirty="0" smtClean="0"/>
              <a:t>componentes</a:t>
            </a:r>
            <a:endParaRPr lang="en-US" sz="2400" b="1" dirty="0"/>
          </a:p>
        </p:txBody>
      </p:sp>
      <p:pic>
        <p:nvPicPr>
          <p:cNvPr id="1026" name="Picture 2" descr="https://lh3.googleusercontent.com/oY_PFC9ItNR0bK-DdYXP6ZF4DcrwDTjUMdBART5TocRQECGJadJZZ05HuFv0WKRgi648LKAoSeDo_LjMzbuO2Vt9Le2InTYchMoJTwl1vXNMVD65pc7k4H9NU0RThH72Shi8j9jA2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15" y="2712387"/>
            <a:ext cx="3757218" cy="37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Repaso React.JS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45560" y="2512521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escribe un componente?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76693" y="3563843"/>
            <a:ext cx="134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Si recordamos, tenemos dos formas de escribir un componente. </a:t>
            </a:r>
            <a:r>
              <a:rPr lang="es-AR" sz="2400" b="1" dirty="0" smtClean="0"/>
              <a:t>Componentes basados en clases y Componentes basados en funciones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42" y="6075188"/>
            <a:ext cx="7141161" cy="18256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59" y="6075188"/>
            <a:ext cx="7247051" cy="12453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66587" y="5446162"/>
            <a:ext cx="296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Clases</a:t>
            </a:r>
            <a:endParaRPr lang="en-US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858849" y="5446162"/>
            <a:ext cx="296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Funciones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2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Repaso React.JS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45560" y="2512521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Componentes con </a:t>
            </a: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Hooks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45560" y="3609002"/>
            <a:ext cx="84119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Recordemos, los </a:t>
            </a:r>
            <a:r>
              <a:rPr lang="es-AR" sz="2400" dirty="0" err="1" smtClean="0"/>
              <a:t>hooks</a:t>
            </a:r>
            <a:r>
              <a:rPr lang="es-AR" sz="2400" dirty="0" smtClean="0"/>
              <a:t> más utilizados y normales son: </a:t>
            </a:r>
            <a:r>
              <a:rPr lang="es-AR" sz="2400" dirty="0" err="1" smtClean="0"/>
              <a:t>useState</a:t>
            </a:r>
            <a:r>
              <a:rPr lang="es-AR" sz="2400" dirty="0" smtClean="0"/>
              <a:t>, </a:t>
            </a:r>
            <a:r>
              <a:rPr lang="es-AR" sz="2400" dirty="0" err="1" smtClean="0"/>
              <a:t>useEffect</a:t>
            </a:r>
            <a:r>
              <a:rPr lang="es-AR" sz="2400" dirty="0" smtClean="0"/>
              <a:t>, </a:t>
            </a:r>
            <a:r>
              <a:rPr lang="es-AR" sz="2400" dirty="0" err="1" smtClean="0"/>
              <a:t>useContext</a:t>
            </a:r>
            <a:r>
              <a:rPr lang="es-AR" sz="2400" dirty="0" smtClean="0"/>
              <a:t>.</a:t>
            </a:r>
            <a:br>
              <a:rPr lang="es-AR" sz="2400" dirty="0" smtClean="0"/>
            </a:b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b="1" dirty="0" err="1" smtClean="0"/>
              <a:t>useState</a:t>
            </a:r>
            <a:r>
              <a:rPr lang="es-AR" sz="2400" b="1" dirty="0"/>
              <a:t> </a:t>
            </a:r>
            <a:r>
              <a:rPr lang="es-AR" sz="2400" b="1" dirty="0" smtClean="0"/>
              <a:t>: </a:t>
            </a:r>
            <a:r>
              <a:rPr lang="es-AR" sz="2400" dirty="0" smtClean="0"/>
              <a:t>Guardar el estado del </a:t>
            </a:r>
            <a:r>
              <a:rPr lang="es-AR" sz="2400" dirty="0" err="1" smtClean="0"/>
              <a:t>component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b="1" dirty="0" err="1" smtClean="0"/>
              <a:t>useEffect</a:t>
            </a:r>
            <a:r>
              <a:rPr lang="es-AR" sz="2400" b="1" dirty="0" smtClean="0"/>
              <a:t> : </a:t>
            </a:r>
            <a:r>
              <a:rPr lang="es-AR" sz="2400" dirty="0" smtClean="0"/>
              <a:t>Controlar los ciclos de vida del componente</a:t>
            </a:r>
            <a:br>
              <a:rPr lang="es-AR" sz="2400" dirty="0" smtClean="0"/>
            </a:br>
            <a:r>
              <a:rPr lang="es-AR" sz="2400" b="1" dirty="0" err="1" smtClean="0"/>
              <a:t>useContext</a:t>
            </a:r>
            <a:r>
              <a:rPr lang="es-AR" sz="2400" b="1" dirty="0" smtClean="0"/>
              <a:t> : </a:t>
            </a:r>
            <a:r>
              <a:rPr lang="es-AR" sz="2400" dirty="0" smtClean="0"/>
              <a:t>Usar un contexto creado para consumir estados</a:t>
            </a:r>
            <a:endParaRPr lang="en-U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76" y="2510417"/>
            <a:ext cx="7690404" cy="72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Repaso React.JS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2518729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Componentes con </a:t>
            </a: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Hooks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83451" y="3911112"/>
            <a:ext cx="1577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Para crear nuestro </a:t>
            </a:r>
            <a:r>
              <a:rPr lang="es-AR" sz="2400" dirty="0" err="1" smtClean="0"/>
              <a:t>Context</a:t>
            </a:r>
            <a:r>
              <a:rPr lang="es-AR" sz="2400" dirty="0" smtClean="0"/>
              <a:t>, tenemos que crear un componente que se va a encargar de ser el </a:t>
            </a:r>
            <a:r>
              <a:rPr lang="es-AR" sz="2400" dirty="0" err="1" smtClean="0"/>
              <a:t>provedor</a:t>
            </a:r>
            <a:r>
              <a:rPr lang="es-AR" sz="2400" dirty="0" smtClean="0"/>
              <a:t> de los estados.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39" y="5321552"/>
            <a:ext cx="966922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Repaso React.JS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2518729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Armemos nuestra App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27708" y="4330030"/>
            <a:ext cx="1577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Creemos una app sencilla, con 3 pantallas para repasar todos los conceptos visto hasta el momento.</a:t>
            </a:r>
            <a:endParaRPr lang="en-U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910252" y="6602763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Productos</a:t>
            </a:r>
            <a:endParaRPr lang="en-US" sz="3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117669" y="6602764"/>
            <a:ext cx="21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Home</a:t>
            </a:r>
            <a:endParaRPr lang="en-US" sz="3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477898" y="6602763"/>
            <a:ext cx="391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Detalle producto</a:t>
            </a:r>
            <a:endParaRPr lang="en-US" sz="3600" dirty="0"/>
          </a:p>
        </p:txBody>
      </p:sp>
      <p:sp>
        <p:nvSpPr>
          <p:cNvPr id="7" name="Flecha derecha 6"/>
          <p:cNvSpPr/>
          <p:nvPr/>
        </p:nvSpPr>
        <p:spPr>
          <a:xfrm>
            <a:off x="5055326" y="6779623"/>
            <a:ext cx="1724297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>
            <a:off x="9522823" y="6779623"/>
            <a:ext cx="195507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162</Words>
  <Application>Microsoft Office PowerPoint</Application>
  <PresentationFormat>Personalizado</PresentationFormat>
  <Paragraphs>26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Helvetica Neue Light</vt:lpstr>
      <vt:lpstr>Arial</vt:lpstr>
      <vt:lpstr>Calibri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.......</dc:creator>
  <cp:lastModifiedBy>Usuario</cp:lastModifiedBy>
  <cp:revision>8</cp:revision>
  <dcterms:created xsi:type="dcterms:W3CDTF">2006-08-16T00:00:00Z</dcterms:created>
  <dcterms:modified xsi:type="dcterms:W3CDTF">2021-06-03T19:20:51Z</dcterms:modified>
</cp:coreProperties>
</file>