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66" r:id="rId3"/>
    <p:sldId id="267" r:id="rId4"/>
  </p:sldIdLst>
  <p:sldSz cx="18288000" cy="10287000"/>
  <p:notesSz cx="6858000" cy="9144000"/>
  <p:embeddedFontLst>
    <p:embeddedFont>
      <p:font typeface="Helvetica Neue Light" panose="020B0604020202020204" charset="0"/>
      <p:regular r:id="rId6"/>
      <p:bold r:id="rId7"/>
      <p:italic r:id="rId8"/>
      <p:boldItalic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jnTkysi0jOID5HFsUtri95xsaW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3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763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935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reactjs.org/blog/2018/10/23/react-v-16-6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863514" y="3617395"/>
            <a:ext cx="15946525" cy="698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 smtClean="0">
                <a:solidFill>
                  <a:srgbClr val="F8F8EE"/>
                </a:solidFill>
                <a:latin typeface="Montserrat"/>
                <a:sym typeface="Montserrat"/>
              </a:rPr>
              <a:t>Suspense &amp; </a:t>
            </a:r>
            <a:r>
              <a:rPr lang="es-AR" sz="5400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React.lazy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027708" y="6366427"/>
            <a:ext cx="15290886" cy="121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s-ES" sz="48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Lazy</a:t>
            </a:r>
            <a:r>
              <a:rPr lang="es-ES" sz="48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ES" sz="48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Loading</a:t>
            </a:r>
            <a:r>
              <a:rPr lang="es-ES" sz="48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componentes</a:t>
            </a:r>
            <a:endParaRPr lang="es-ES" sz="4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4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7268" y="2297369"/>
            <a:ext cx="4451765" cy="39407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1958841" y="7482633"/>
            <a:ext cx="13428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¿Sabias que podemos usar la técnica de </a:t>
            </a:r>
            <a:r>
              <a:rPr lang="es-AR" sz="2400" dirty="0" err="1" smtClean="0"/>
              <a:t>lazy</a:t>
            </a:r>
            <a:r>
              <a:rPr lang="es-AR" sz="2400" dirty="0" smtClean="0"/>
              <a:t> </a:t>
            </a:r>
            <a:r>
              <a:rPr lang="es-AR" sz="2400" dirty="0" err="1" smtClean="0"/>
              <a:t>loading</a:t>
            </a:r>
            <a:r>
              <a:rPr lang="es-AR" sz="2400" dirty="0" smtClean="0"/>
              <a:t> para esperar la carga de nuestros componentes?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 smtClean="0">
                <a:solidFill>
                  <a:srgbClr val="F8F8EE"/>
                </a:solidFill>
                <a:latin typeface="Montserrat"/>
                <a:sym typeface="Montserrat"/>
              </a:rPr>
              <a:t>Suspense &amp; </a:t>
            </a:r>
            <a:r>
              <a:rPr lang="es-AR" sz="5400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React.lazy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027705" y="2849315"/>
            <a:ext cx="15290886" cy="121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s-ES" sz="48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Aplicando la técnica </a:t>
            </a:r>
            <a:r>
              <a:rPr lang="es-ES" sz="48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Lazy</a:t>
            </a:r>
            <a:endParaRPr lang="es-ES" sz="4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958839" y="4068070"/>
            <a:ext cx="13428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Si </a:t>
            </a:r>
            <a:r>
              <a:rPr lang="es-AR" sz="2400" dirty="0" err="1" smtClean="0"/>
              <a:t>queres</a:t>
            </a:r>
            <a:r>
              <a:rPr lang="es-AR" sz="2400" dirty="0" smtClean="0"/>
              <a:t> esperar hasta que un componente cargue, podemos aplicarlo de esta manera. Un gran </a:t>
            </a:r>
            <a:r>
              <a:rPr lang="es-AR" sz="2400" b="1" dirty="0" smtClean="0"/>
              <a:t>beneficio</a:t>
            </a:r>
            <a:r>
              <a:rPr lang="es-AR" sz="2400" dirty="0" smtClean="0"/>
              <a:t> que nos trae usar </a:t>
            </a:r>
            <a:r>
              <a:rPr lang="es-AR" sz="2400" dirty="0" err="1" smtClean="0"/>
              <a:t>Lazy</a:t>
            </a:r>
            <a:r>
              <a:rPr lang="es-AR" sz="2400" dirty="0" smtClean="0"/>
              <a:t> es que podemos </a:t>
            </a:r>
            <a:r>
              <a:rPr lang="es-AR" sz="2400" b="1" dirty="0" smtClean="0"/>
              <a:t>cagar nuestra aplicación por “porciones” </a:t>
            </a:r>
            <a:r>
              <a:rPr lang="es-AR" sz="2400" dirty="0" smtClean="0"/>
              <a:t>para evitar cargar 1000 componentes a la primera.</a:t>
            </a:r>
            <a:endParaRPr lang="en-US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53" y="5538914"/>
            <a:ext cx="9751587" cy="415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10508336" y="1256047"/>
            <a:ext cx="2281118" cy="2281118"/>
          </a:xfrm>
          <a:prstGeom prst="rect">
            <a:avLst/>
          </a:prstGeom>
          <a:noFill/>
          <a:ln>
            <a:noFill/>
          </a:ln>
        </p:spPr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l="13401" r="13401"/>
          <a:stretch/>
        </p:blipFill>
        <p:spPr>
          <a:xfrm>
            <a:off x="11648895" y="2018726"/>
            <a:ext cx="10164071" cy="926005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415557" y="4008198"/>
            <a:ext cx="10092778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63600" lvl="1" indent="-431800">
              <a:lnSpc>
                <a:spcPct val="120000"/>
              </a:lnSpc>
              <a:buSzPts val="4000"/>
              <a:buFont typeface="Arial"/>
              <a:buChar char="•"/>
            </a:pPr>
            <a:r>
              <a:rPr lang="en-US" sz="4000" b="1" dirty="0"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</a:t>
            </a:r>
            <a:r>
              <a:rPr lang="en-US" sz="4000" b="1" dirty="0" smtClean="0">
                <a:latin typeface="Montserrat"/>
                <a:ea typeface="Montserrat"/>
                <a:cs typeface="Montserrat"/>
                <a:sym typeface="Montserrat"/>
                <a:hlinkClick r:id="rId4"/>
              </a:rPr>
              <a:t>reactjs.org/blog/2018/10/23/react-v-16-6.html</a:t>
            </a:r>
            <a:endParaRPr lang="en-US" sz="4000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431800" lvl="1">
              <a:lnSpc>
                <a:spcPct val="120000"/>
              </a:lnSpc>
              <a:buSzPts val="4000"/>
            </a:pPr>
            <a:r>
              <a:rPr lang="en-US" sz="4000" b="1" dirty="0" smtClean="0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4000" b="1" dirty="0" smtClean="0">
                <a:latin typeface="Montserrat"/>
                <a:ea typeface="Montserrat"/>
                <a:cs typeface="Montserrat"/>
                <a:sym typeface="Montserrat"/>
              </a:rPr>
            </a:br>
            <a:endParaRPr lang="en-US" sz="4000" b="1" dirty="0" smtClean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823777" y="465455"/>
            <a:ext cx="10620195" cy="962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53" b="1" i="0" u="none" strike="noStrike" cap="none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Material extra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5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09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79</Words>
  <Application>Microsoft Office PowerPoint</Application>
  <PresentationFormat>Personalizado</PresentationFormat>
  <Paragraphs>9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Helvetica Neue Light</vt:lpstr>
      <vt:lpstr>Montserrat</vt:lpstr>
      <vt:lpstr>Calibri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flor .......</dc:creator>
  <cp:lastModifiedBy>Usuario</cp:lastModifiedBy>
  <cp:revision>8</cp:revision>
  <dcterms:created xsi:type="dcterms:W3CDTF">2006-08-16T00:00:00Z</dcterms:created>
  <dcterms:modified xsi:type="dcterms:W3CDTF">2021-06-01T02:47:15Z</dcterms:modified>
</cp:coreProperties>
</file>