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60" r:id="rId2"/>
    <p:sldId id="261" r:id="rId3"/>
  </p:sldIdLst>
  <p:sldSz cx="18288000" cy="10287000"/>
  <p:notesSz cx="6858000" cy="9144000"/>
  <p:embeddedFontLst>
    <p:embeddedFont>
      <p:font typeface="Montserrat" panose="00000500000000000000" pitchFamily="2" charset="0"/>
      <p:regular r:id="rId5"/>
      <p:bold r:id="rId6"/>
      <p:italic r:id="rId7"/>
      <p:boldItalic r:id="rId8"/>
    </p:embeddedFont>
    <p:embeddedFont>
      <p:font typeface="Calibri" panose="020F050202020403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jnTkysi0jOID5HFsUtri95xsaWU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59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51" Type="http://schemas.openxmlformats.org/officeDocument/2006/relationships/presProps" Target="presProps.xml"/><Relationship Id="rId3" Type="http://schemas.openxmlformats.org/officeDocument/2006/relationships/slide" Target="slides/slide2.xml"/><Relationship Id="rId50" Type="http://customschemas.google.com/relationships/presentationmetadata" Target="metadata"/><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9008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3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3" name="Google Shape;43;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9" name="Google Shape;49;p3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0" name="Google Shape;50;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4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4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p:nvPr/>
        </p:nvSpPr>
        <p:spPr>
          <a:xfrm>
            <a:off x="863514" y="3617395"/>
            <a:ext cx="15946525" cy="698420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endParaRPr sz="3000" b="1" i="0" u="none" strike="noStrike" cap="none">
              <a:solidFill>
                <a:srgbClr val="000000"/>
              </a:solidFill>
              <a:latin typeface="Montserrat"/>
              <a:ea typeface="Montserrat"/>
              <a:cs typeface="Montserrat"/>
              <a:sym typeface="Montserrat"/>
            </a:endParaRPr>
          </a:p>
        </p:txBody>
      </p:sp>
      <p:sp>
        <p:nvSpPr>
          <p:cNvPr id="133" name="Google Shape;133;p5"/>
          <p:cNvSpPr/>
          <p:nvPr/>
        </p:nvSpPr>
        <p:spPr>
          <a:xfrm>
            <a:off x="-1175286" y="-733425"/>
            <a:ext cx="19696874" cy="2752151"/>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5"/>
          <p:cNvSpPr txBox="1"/>
          <p:nvPr/>
        </p:nvSpPr>
        <p:spPr>
          <a:xfrm>
            <a:off x="863514" y="363664"/>
            <a:ext cx="10620195" cy="1155060"/>
          </a:xfrm>
          <a:prstGeom prst="rect">
            <a:avLst/>
          </a:prstGeom>
          <a:noFill/>
          <a:ln>
            <a:noFill/>
          </a:ln>
        </p:spPr>
        <p:txBody>
          <a:bodyPr spcFirstLastPara="1" wrap="square" lIns="0" tIns="0" rIns="0" bIns="0" anchor="t" anchorCtr="0">
            <a:spAutoFit/>
          </a:bodyPr>
          <a:lstStyle/>
          <a:p>
            <a:pPr marL="0" marR="0" lvl="0" indent="0" algn="l" rtl="0">
              <a:lnSpc>
                <a:spcPct val="138962"/>
              </a:lnSpc>
              <a:spcBef>
                <a:spcPts val="0"/>
              </a:spcBef>
              <a:spcAft>
                <a:spcPts val="0"/>
              </a:spcAft>
              <a:buNone/>
            </a:pPr>
            <a:r>
              <a:rPr lang="es-AR" sz="5400" b="1" dirty="0" smtClean="0">
                <a:solidFill>
                  <a:srgbClr val="F8F8EE"/>
                </a:solidFill>
                <a:latin typeface="Montserrat"/>
                <a:sym typeface="Montserrat"/>
              </a:rPr>
              <a:t>Node.JS</a:t>
            </a:r>
            <a:endParaRPr dirty="0"/>
          </a:p>
        </p:txBody>
      </p:sp>
      <p:sp>
        <p:nvSpPr>
          <p:cNvPr id="135" name="Google Shape;135;p5"/>
          <p:cNvSpPr/>
          <p:nvPr/>
        </p:nvSpPr>
        <p:spPr>
          <a:xfrm>
            <a:off x="-693905" y="1710409"/>
            <a:ext cx="2218924" cy="616635"/>
          </a:xfrm>
          <a:prstGeom prst="rect">
            <a:avLst/>
          </a:prstGeom>
          <a:solidFill>
            <a:srgbClr val="FE7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5400000">
            <a:off x="14388323" y="-598330"/>
            <a:ext cx="2279436" cy="616635"/>
          </a:xfrm>
          <a:prstGeom prst="rect">
            <a:avLst/>
          </a:prstGeom>
          <a:solidFill>
            <a:srgbClr val="FFA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5"/>
          <p:cNvPicPr preferRelativeResize="0"/>
          <p:nvPr/>
        </p:nvPicPr>
        <p:blipFill rotWithShape="1">
          <a:blip r:embed="rId3">
            <a:alphaModFix/>
          </a:blip>
          <a:srcRect r="72151"/>
          <a:stretch/>
        </p:blipFill>
        <p:spPr>
          <a:xfrm>
            <a:off x="16480138" y="192585"/>
            <a:ext cx="1558325" cy="1517824"/>
          </a:xfrm>
          <a:prstGeom prst="rect">
            <a:avLst/>
          </a:prstGeom>
          <a:noFill/>
          <a:ln>
            <a:noFill/>
          </a:ln>
        </p:spPr>
      </p:pic>
      <p:pic>
        <p:nvPicPr>
          <p:cNvPr id="138" name="Google Shape;138;p5"/>
          <p:cNvPicPr preferRelativeResize="0"/>
          <p:nvPr/>
        </p:nvPicPr>
        <p:blipFill rotWithShape="1">
          <a:blip r:embed="rId4">
            <a:alphaModFix/>
          </a:blip>
          <a:srcRect/>
          <a:stretch/>
        </p:blipFill>
        <p:spPr>
          <a:xfrm>
            <a:off x="16480138" y="7249095"/>
            <a:ext cx="2811148" cy="1799135"/>
          </a:xfrm>
          <a:prstGeom prst="rect">
            <a:avLst/>
          </a:prstGeom>
          <a:noFill/>
          <a:ln>
            <a:noFill/>
          </a:ln>
        </p:spPr>
      </p:pic>
      <p:sp>
        <p:nvSpPr>
          <p:cNvPr id="139" name="Google Shape;139;p5"/>
          <p:cNvSpPr txBox="1"/>
          <p:nvPr/>
        </p:nvSpPr>
        <p:spPr>
          <a:xfrm>
            <a:off x="1027708" y="6366427"/>
            <a:ext cx="15290886" cy="1083333"/>
          </a:xfrm>
          <a:prstGeom prst="rect">
            <a:avLst/>
          </a:prstGeom>
          <a:noFill/>
          <a:ln>
            <a:noFill/>
          </a:ln>
        </p:spPr>
        <p:txBody>
          <a:bodyPr spcFirstLastPara="1" wrap="square" lIns="91425" tIns="45700" rIns="91425" bIns="45700" anchor="t" anchorCtr="0">
            <a:spAutoFit/>
          </a:bodyPr>
          <a:lstStyle/>
          <a:p>
            <a:pPr lvl="0" algn="ctr">
              <a:lnSpc>
                <a:spcPct val="115000"/>
              </a:lnSpc>
            </a:pPr>
            <a:r>
              <a:rPr lang="es-ES" sz="2800" b="1" dirty="0"/>
              <a:t>Node.js</a:t>
            </a:r>
            <a:r>
              <a:rPr lang="es-ES" sz="2800" dirty="0"/>
              <a:t> es un entorno de ejecución de </a:t>
            </a:r>
            <a:r>
              <a:rPr lang="es-ES" sz="2800" dirty="0" err="1"/>
              <a:t>javascript</a:t>
            </a:r>
            <a:r>
              <a:rPr lang="es-ES" sz="2800" dirty="0"/>
              <a:t> que le permite al código en </a:t>
            </a:r>
            <a:r>
              <a:rPr lang="es-ES" sz="2800" b="1" dirty="0" err="1"/>
              <a:t>js</a:t>
            </a:r>
            <a:r>
              <a:rPr lang="es-ES" sz="2800" dirty="0"/>
              <a:t> ser ejecutado en nuestra computadora.</a:t>
            </a:r>
            <a:endParaRPr sz="3600" dirty="0">
              <a:solidFill>
                <a:schemeClr val="dk1"/>
              </a:solidFill>
              <a:latin typeface="Calibri"/>
              <a:ea typeface="Calibri"/>
              <a:cs typeface="Calibri"/>
              <a:sym typeface="Calibri"/>
            </a:endParaRPr>
          </a:p>
        </p:txBody>
      </p:sp>
      <p:pic>
        <p:nvPicPr>
          <p:cNvPr id="2050" name="Picture 2" descr="https://lh4.googleusercontent.com/JDw9n7FnNozgF_MaBaEvuW2E0pt8EsJg7AzqBBfgPGncGkbJDcNTBmSs7APbIs95AdOJmLYTY6_T_veiIP6BlA-uW-xWhbohT2mf6epup4pP7eYU41z-ORXKM5BMy6R3DQTXn6Jrm-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3151" y="2925762"/>
            <a:ext cx="7620000" cy="29622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p:nvPr/>
        </p:nvSpPr>
        <p:spPr>
          <a:xfrm>
            <a:off x="863514" y="3617395"/>
            <a:ext cx="15946525" cy="698420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endParaRPr sz="3000" b="1" i="0" u="none" strike="noStrike" cap="none">
              <a:solidFill>
                <a:srgbClr val="000000"/>
              </a:solidFill>
              <a:latin typeface="Montserrat"/>
              <a:ea typeface="Montserrat"/>
              <a:cs typeface="Montserrat"/>
              <a:sym typeface="Montserrat"/>
            </a:endParaRPr>
          </a:p>
        </p:txBody>
      </p:sp>
      <p:sp>
        <p:nvSpPr>
          <p:cNvPr id="133" name="Google Shape;133;p5"/>
          <p:cNvSpPr/>
          <p:nvPr/>
        </p:nvSpPr>
        <p:spPr>
          <a:xfrm>
            <a:off x="-1175286" y="-733425"/>
            <a:ext cx="19696874" cy="2752151"/>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5"/>
          <p:cNvSpPr txBox="1"/>
          <p:nvPr/>
        </p:nvSpPr>
        <p:spPr>
          <a:xfrm>
            <a:off x="863514" y="363664"/>
            <a:ext cx="10620195" cy="1155060"/>
          </a:xfrm>
          <a:prstGeom prst="rect">
            <a:avLst/>
          </a:prstGeom>
          <a:noFill/>
          <a:ln>
            <a:noFill/>
          </a:ln>
        </p:spPr>
        <p:txBody>
          <a:bodyPr spcFirstLastPara="1" wrap="square" lIns="0" tIns="0" rIns="0" bIns="0" anchor="t" anchorCtr="0">
            <a:spAutoFit/>
          </a:bodyPr>
          <a:lstStyle/>
          <a:p>
            <a:pPr marL="0" marR="0" lvl="0" indent="0" algn="l" rtl="0">
              <a:lnSpc>
                <a:spcPct val="138962"/>
              </a:lnSpc>
              <a:spcBef>
                <a:spcPts val="0"/>
              </a:spcBef>
              <a:spcAft>
                <a:spcPts val="0"/>
              </a:spcAft>
              <a:buNone/>
            </a:pPr>
            <a:r>
              <a:rPr lang="es-AR" sz="5400" b="1" dirty="0" smtClean="0">
                <a:solidFill>
                  <a:srgbClr val="F8F8EE"/>
                </a:solidFill>
                <a:latin typeface="Montserrat"/>
                <a:ea typeface="Montserrat"/>
                <a:cs typeface="Montserrat"/>
                <a:sym typeface="Montserrat"/>
              </a:rPr>
              <a:t>Node.js</a:t>
            </a:r>
            <a:endParaRPr dirty="0"/>
          </a:p>
        </p:txBody>
      </p:sp>
      <p:sp>
        <p:nvSpPr>
          <p:cNvPr id="135" name="Google Shape;135;p5"/>
          <p:cNvSpPr/>
          <p:nvPr/>
        </p:nvSpPr>
        <p:spPr>
          <a:xfrm>
            <a:off x="-693905" y="1710409"/>
            <a:ext cx="2218924" cy="616635"/>
          </a:xfrm>
          <a:prstGeom prst="rect">
            <a:avLst/>
          </a:prstGeom>
          <a:solidFill>
            <a:srgbClr val="FE7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5400000">
            <a:off x="14388323" y="-598330"/>
            <a:ext cx="2279436" cy="616635"/>
          </a:xfrm>
          <a:prstGeom prst="rect">
            <a:avLst/>
          </a:prstGeom>
          <a:solidFill>
            <a:srgbClr val="FFA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5"/>
          <p:cNvPicPr preferRelativeResize="0"/>
          <p:nvPr/>
        </p:nvPicPr>
        <p:blipFill rotWithShape="1">
          <a:blip r:embed="rId3">
            <a:alphaModFix/>
          </a:blip>
          <a:srcRect r="72151"/>
          <a:stretch/>
        </p:blipFill>
        <p:spPr>
          <a:xfrm>
            <a:off x="16480138" y="192585"/>
            <a:ext cx="1558325" cy="1517824"/>
          </a:xfrm>
          <a:prstGeom prst="rect">
            <a:avLst/>
          </a:prstGeom>
          <a:noFill/>
          <a:ln>
            <a:noFill/>
          </a:ln>
        </p:spPr>
      </p:pic>
      <p:pic>
        <p:nvPicPr>
          <p:cNvPr id="138" name="Google Shape;138;p5"/>
          <p:cNvPicPr preferRelativeResize="0"/>
          <p:nvPr/>
        </p:nvPicPr>
        <p:blipFill rotWithShape="1">
          <a:blip r:embed="rId4">
            <a:alphaModFix/>
          </a:blip>
          <a:srcRect/>
          <a:stretch/>
        </p:blipFill>
        <p:spPr>
          <a:xfrm>
            <a:off x="16480138" y="7249095"/>
            <a:ext cx="2811148" cy="1799135"/>
          </a:xfrm>
          <a:prstGeom prst="rect">
            <a:avLst/>
          </a:prstGeom>
          <a:noFill/>
          <a:ln>
            <a:noFill/>
          </a:ln>
        </p:spPr>
      </p:pic>
      <p:sp>
        <p:nvSpPr>
          <p:cNvPr id="139" name="Google Shape;139;p5"/>
          <p:cNvSpPr txBox="1"/>
          <p:nvPr/>
        </p:nvSpPr>
        <p:spPr>
          <a:xfrm>
            <a:off x="1027708" y="6366427"/>
            <a:ext cx="15290886" cy="2246729"/>
          </a:xfrm>
          <a:prstGeom prst="rect">
            <a:avLst/>
          </a:prstGeom>
          <a:noFill/>
          <a:ln>
            <a:noFill/>
          </a:ln>
        </p:spPr>
        <p:txBody>
          <a:bodyPr spcFirstLastPara="1" wrap="square" lIns="91425" tIns="45700" rIns="91425" bIns="45700" anchor="t" anchorCtr="0">
            <a:spAutoFit/>
          </a:bodyPr>
          <a:lstStyle/>
          <a:p>
            <a:pPr algn="ctr"/>
            <a:r>
              <a:rPr lang="es-ES" sz="2800" dirty="0"/>
              <a:t>Cuando usamos </a:t>
            </a:r>
            <a:r>
              <a:rPr lang="es-ES" sz="2800" b="1" dirty="0"/>
              <a:t>Node.js</a:t>
            </a:r>
            <a:r>
              <a:rPr lang="es-ES" sz="2800" dirty="0"/>
              <a:t> rápidamente tenemos que instalar módulos nuevos (librerías), ya que al ser un sistema fuertemente modular viene prácticamente “vacío”. Por lo tanto, para utilizar una funcionalidad de alguna librería publicada, deberemos instalar módulos adicionales. </a:t>
            </a:r>
            <a:endParaRPr lang="es-ES" sz="4800" dirty="0"/>
          </a:p>
          <a:p>
            <a:pPr algn="ctr"/>
            <a:r>
              <a:rPr lang="es-ES" sz="2800" dirty="0"/>
              <a:t>Esta operación se realiza de forma muy sencilla con la herramienta </a:t>
            </a:r>
            <a:r>
              <a:rPr lang="es-ES" sz="2800" b="1" dirty="0" err="1"/>
              <a:t>npm</a:t>
            </a:r>
            <a:r>
              <a:rPr lang="es-ES" sz="2800" b="1" dirty="0"/>
              <a:t> </a:t>
            </a:r>
            <a:endParaRPr lang="es-ES" sz="4800" dirty="0"/>
          </a:p>
          <a:p>
            <a:pPr algn="ctr"/>
            <a:r>
              <a:rPr lang="es-ES" sz="2800" dirty="0"/>
              <a:t>(</a:t>
            </a:r>
            <a:r>
              <a:rPr lang="es-ES" sz="2800" dirty="0" err="1"/>
              <a:t>Node</a:t>
            </a:r>
            <a:r>
              <a:rPr lang="es-ES" sz="2800" dirty="0"/>
              <a:t> </a:t>
            </a:r>
            <a:r>
              <a:rPr lang="es-ES" sz="2800" dirty="0" err="1"/>
              <a:t>Package</a:t>
            </a:r>
            <a:r>
              <a:rPr lang="es-ES" sz="2800" dirty="0"/>
              <a:t> Manager</a:t>
            </a:r>
            <a:r>
              <a:rPr lang="es-ES" sz="2800" dirty="0" smtClean="0"/>
              <a:t>).</a:t>
            </a:r>
            <a:endParaRPr lang="es-ES" sz="4800" dirty="0"/>
          </a:p>
        </p:txBody>
      </p:sp>
      <p:pic>
        <p:nvPicPr>
          <p:cNvPr id="2050" name="Picture 2" descr="https://lh4.googleusercontent.com/JDw9n7FnNozgF_MaBaEvuW2E0pt8EsJg7AzqBBfgPGncGkbJDcNTBmSs7APbIs95AdOJmLYTY6_T_veiIP6BlA-uW-xWhbohT2mf6epup4pP7eYU41z-ORXKM5BMy6R3DQTXn6Jrm-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3151" y="2925762"/>
            <a:ext cx="7620000"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61802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66</Words>
  <Application>Microsoft Office PowerPoint</Application>
  <PresentationFormat>Personalizado</PresentationFormat>
  <Paragraphs>6</Paragraphs>
  <Slides>2</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Montserrat</vt:lpstr>
      <vt:lpstr>Calibri</vt:lpstr>
      <vt:lpstr>Office Theme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flor .......</dc:creator>
  <cp:lastModifiedBy>Usuario</cp:lastModifiedBy>
  <cp:revision>3</cp:revision>
  <dcterms:created xsi:type="dcterms:W3CDTF">2006-08-16T00:00:00Z</dcterms:created>
  <dcterms:modified xsi:type="dcterms:W3CDTF">2021-05-11T13:44:40Z</dcterms:modified>
</cp:coreProperties>
</file>