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8288000" cy="10287000"/>
  <p:notesSz cx="6858000" cy="9144000"/>
  <p:embeddedFontLst>
    <p:embeddedFont>
      <p:font typeface="Montserrat" panose="00000500000000000000" pitchFamily="2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nTkysi0jOID5HFsUtri95xsaW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51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50" Type="http://customschemas.google.com/relationships/presentationmetadata" Target="metadata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80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863514" y="3617395"/>
            <a:ext cx="15946525" cy="698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Creá</a:t>
            </a: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 tu app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6366427"/>
            <a:ext cx="15290886" cy="58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2800" dirty="0" err="1" smtClean="0">
                <a:ea typeface="Calibri"/>
              </a:rPr>
              <a:t>npx</a:t>
            </a:r>
            <a:r>
              <a:rPr lang="es-ES" sz="2800" dirty="0" smtClean="0">
                <a:ea typeface="Calibri"/>
              </a:rPr>
              <a:t> </a:t>
            </a:r>
            <a:r>
              <a:rPr lang="es-ES" sz="2800" dirty="0" err="1" smtClean="0">
                <a:ea typeface="Calibri"/>
              </a:rPr>
              <a:t>create</a:t>
            </a:r>
            <a:r>
              <a:rPr lang="es-ES" sz="2800" dirty="0" smtClean="0">
                <a:ea typeface="Calibri"/>
              </a:rPr>
              <a:t>-</a:t>
            </a:r>
            <a:r>
              <a:rPr lang="es-ES" sz="2800" dirty="0" err="1" smtClean="0">
                <a:ea typeface="Calibri"/>
              </a:rPr>
              <a:t>react</a:t>
            </a:r>
            <a:r>
              <a:rPr lang="es-ES" sz="2800" dirty="0" smtClean="0">
                <a:ea typeface="Calibri"/>
              </a:rPr>
              <a:t>-app nombre-de-mi-app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39;p5"/>
          <p:cNvSpPr txBox="1"/>
          <p:nvPr/>
        </p:nvSpPr>
        <p:spPr>
          <a:xfrm>
            <a:off x="1027708" y="4925159"/>
            <a:ext cx="15290886" cy="104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5400" i="1" dirty="0" smtClean="0">
                <a:ea typeface="Calibri"/>
              </a:rPr>
              <a:t>Crea tu primer app en </a:t>
            </a:r>
            <a:r>
              <a:rPr lang="es-ES" sz="5400" i="1" dirty="0" err="1">
                <a:ea typeface="Calibri"/>
              </a:rPr>
              <a:t>R</a:t>
            </a:r>
            <a:r>
              <a:rPr lang="es-ES" sz="5400" i="1" dirty="0" err="1" smtClean="0">
                <a:ea typeface="Calibri"/>
              </a:rPr>
              <a:t>eact</a:t>
            </a:r>
            <a:endParaRPr sz="66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03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Personalizado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Montserrat</vt:lpstr>
      <vt:lpstr>Calibri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 .......</dc:creator>
  <cp:lastModifiedBy>Usuario</cp:lastModifiedBy>
  <cp:revision>4</cp:revision>
  <dcterms:created xsi:type="dcterms:W3CDTF">2006-08-16T00:00:00Z</dcterms:created>
  <dcterms:modified xsi:type="dcterms:W3CDTF">2021-05-11T13:54:22Z</dcterms:modified>
</cp:coreProperties>
</file>