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263F8-4B24-4D62-B4C3-942EE8B01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r>
              <a:rPr lang="en-US" dirty="0" err="1"/>
              <a:t>sql</a:t>
            </a:r>
            <a:r>
              <a:rPr lang="en-US" dirty="0"/>
              <a:t> server 2017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0ECC1-5428-433B-9951-8C014A54E2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Trevoir Williams</a:t>
            </a:r>
          </a:p>
        </p:txBody>
      </p:sp>
    </p:spTree>
    <p:extLst>
      <p:ext uri="{BB962C8B-B14F-4D97-AF65-F5344CB8AC3E}">
        <p14:creationId xmlns:p14="http://schemas.microsoft.com/office/powerpoint/2010/main" val="132628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D89A-056D-48F9-9E2E-2085359D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data? What is a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AE57F-2191-4344-BE56-51B9D6E7D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Data?</a:t>
            </a:r>
          </a:p>
          <a:p>
            <a:pPr lvl="1"/>
            <a:r>
              <a:rPr lang="en-US" dirty="0"/>
              <a:t>In simple words data can be facts related to an object .</a:t>
            </a:r>
          </a:p>
          <a:p>
            <a:r>
              <a:rPr lang="en-US" dirty="0"/>
              <a:t>What is A Database?</a:t>
            </a:r>
          </a:p>
          <a:p>
            <a:pPr lvl="1"/>
            <a:r>
              <a:rPr lang="en-US" dirty="0"/>
              <a:t>Database is a systematic collection of data.</a:t>
            </a:r>
          </a:p>
          <a:p>
            <a:pPr lvl="1"/>
            <a:r>
              <a:rPr lang="en-US" dirty="0"/>
              <a:t>Databases support storage and  manipulation of data. </a:t>
            </a:r>
          </a:p>
          <a:p>
            <a:pPr lvl="1"/>
            <a:r>
              <a:rPr lang="en-US" dirty="0"/>
              <a:t>Databases make data management easy.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7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9D432-0BD8-4ED7-B7E3-B14BF481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SQL Server?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10375-8CD2-4A9C-8421-AEFD6E969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SQL Server is a relational database management system, or RDBMS.</a:t>
            </a:r>
          </a:p>
          <a:p>
            <a:r>
              <a:rPr lang="en-US" dirty="0"/>
              <a:t>A Database Management System (DBMS) is a program which enables its users to access database, manipulate data, reporting / representation of  data .</a:t>
            </a:r>
          </a:p>
          <a:p>
            <a:r>
              <a:rPr lang="en-US" dirty="0"/>
              <a:t> Editions Include:</a:t>
            </a:r>
          </a:p>
          <a:p>
            <a:pPr lvl="1"/>
            <a:r>
              <a:rPr lang="en-US" dirty="0"/>
              <a:t>Express (Free)</a:t>
            </a:r>
          </a:p>
          <a:p>
            <a:pPr lvl="1"/>
            <a:r>
              <a:rPr lang="en-US" dirty="0"/>
              <a:t>Developer (Free – For Testing and Development)</a:t>
            </a:r>
          </a:p>
          <a:p>
            <a:pPr lvl="1"/>
            <a:r>
              <a:rPr lang="en-US" dirty="0"/>
              <a:t>Standard (License - Production)</a:t>
            </a:r>
          </a:p>
          <a:p>
            <a:pPr lvl="1"/>
            <a:r>
              <a:rPr lang="en-US" dirty="0"/>
              <a:t>Enterprise (License - Production)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18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2A231-9EF2-4C82-9C7C-ED7AB2D1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511D8-5115-40B8-BF79-5F6104EC8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SQL is a standard language for storing, manipulating and retrieving data in databases.</a:t>
            </a:r>
          </a:p>
          <a:p>
            <a:r>
              <a:rPr lang="en-US" dirty="0"/>
              <a:t>Short for Structured </a:t>
            </a:r>
            <a:r>
              <a:rPr lang="en-US"/>
              <a:t>Query Language</a:t>
            </a:r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SELECT * FROM Customers; </a:t>
            </a:r>
          </a:p>
          <a:p>
            <a:pPr lvl="1"/>
            <a:r>
              <a:rPr lang="en-US" dirty="0"/>
              <a:t>DELETE FROM Customers WHERE </a:t>
            </a:r>
            <a:r>
              <a:rPr lang="en-US" dirty="0" err="1"/>
              <a:t>CustomerName</a:t>
            </a:r>
            <a:r>
              <a:rPr lang="en-US" dirty="0"/>
              <a:t>='</a:t>
            </a:r>
            <a:r>
              <a:rPr lang="en-US" dirty="0" err="1"/>
              <a:t>Alfreds</a:t>
            </a:r>
            <a:r>
              <a:rPr lang="en-US" dirty="0"/>
              <a:t> </a:t>
            </a:r>
            <a:r>
              <a:rPr lang="en-US" dirty="0" err="1"/>
              <a:t>Futterkiste</a:t>
            </a:r>
            <a:r>
              <a:rPr lang="en-US" dirty="0"/>
              <a:t>’;</a:t>
            </a:r>
          </a:p>
          <a:p>
            <a:pPr lvl="1"/>
            <a:r>
              <a:rPr lang="en-US" dirty="0"/>
              <a:t>INSERT INTO Customers (</a:t>
            </a:r>
            <a:r>
              <a:rPr lang="en-US" dirty="0" err="1"/>
              <a:t>CustomerName</a:t>
            </a:r>
            <a:r>
              <a:rPr lang="en-US" dirty="0"/>
              <a:t>, </a:t>
            </a:r>
            <a:r>
              <a:rPr lang="en-US" dirty="0" err="1"/>
              <a:t>ContactName</a:t>
            </a:r>
            <a:r>
              <a:rPr lang="en-US" dirty="0"/>
              <a:t>, Address, City, </a:t>
            </a:r>
            <a:r>
              <a:rPr lang="en-US" dirty="0" err="1"/>
              <a:t>PostalCode</a:t>
            </a:r>
            <a:r>
              <a:rPr lang="en-US" dirty="0"/>
              <a:t>, Country)</a:t>
            </a:r>
            <a:br>
              <a:rPr lang="en-US" dirty="0"/>
            </a:br>
            <a:r>
              <a:rPr lang="en-US" dirty="0"/>
              <a:t>VALUES ('Cardinal', 'Tom B. </a:t>
            </a:r>
            <a:r>
              <a:rPr lang="en-US" dirty="0" err="1"/>
              <a:t>Erichsen</a:t>
            </a:r>
            <a:r>
              <a:rPr lang="en-US" dirty="0"/>
              <a:t>', 'Skagen 21', 'Stavanger', '4006', 'Norway');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0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08FC-89C2-4E88-8F82-4DA3C627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5279-59BF-40FD-8F48-23464E67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800" dirty="0"/>
              <a:t>A database consists of one or more tables.  </a:t>
            </a:r>
          </a:p>
          <a:p>
            <a:pPr fontAlgn="base"/>
            <a:r>
              <a:rPr lang="en-US" sz="2800" dirty="0"/>
              <a:t>Each table is made up of rows and columns. </a:t>
            </a:r>
          </a:p>
          <a:p>
            <a:pPr lvl="1" fontAlgn="base"/>
            <a:r>
              <a:rPr lang="en-US" sz="2400" dirty="0"/>
              <a:t>Rows are Records containing data points on an object</a:t>
            </a:r>
          </a:p>
          <a:p>
            <a:pPr lvl="1" fontAlgn="base"/>
            <a:r>
              <a:rPr lang="en-US" sz="2400" dirty="0"/>
              <a:t>Columns contain data points (text, numbers, dates, </a:t>
            </a:r>
            <a:r>
              <a:rPr lang="en-US" sz="2400" dirty="0" err="1"/>
              <a:t>etc</a:t>
            </a:r>
            <a:r>
              <a:rPr lang="en-US" sz="2400" dirty="0"/>
              <a:t>…)</a:t>
            </a:r>
          </a:p>
          <a:p>
            <a:pPr fontAlgn="base"/>
            <a:r>
              <a:rPr lang="en-US" sz="2800" dirty="0"/>
              <a:t>Each Row or Record should be uniquely identifiable using a Primary Key</a:t>
            </a:r>
          </a:p>
        </p:txBody>
      </p:sp>
    </p:spTree>
    <p:extLst>
      <p:ext uri="{BB962C8B-B14F-4D97-AF65-F5344CB8AC3E}">
        <p14:creationId xmlns:p14="http://schemas.microsoft.com/office/powerpoint/2010/main" val="2287416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71</TotalTime>
  <Words>131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Introduction sql server 2017</vt:lpstr>
      <vt:lpstr>What is data? What is a Database?</vt:lpstr>
      <vt:lpstr>What is SQL Server?</vt:lpstr>
      <vt:lpstr>What is SQL?</vt:lpstr>
      <vt:lpstr>What is a table?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sql server 2017</dc:title>
  <dc:creator>Trevoir Williams</dc:creator>
  <cp:lastModifiedBy>Trevoir Williams</cp:lastModifiedBy>
  <cp:revision>6</cp:revision>
  <dcterms:created xsi:type="dcterms:W3CDTF">2019-05-03T23:57:56Z</dcterms:created>
  <dcterms:modified xsi:type="dcterms:W3CDTF">2019-05-04T01:28:58Z</dcterms:modified>
</cp:coreProperties>
</file>