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62" r:id="rId5"/>
    <p:sldId id="259" r:id="rId6"/>
    <p:sldId id="261" r:id="rId7"/>
    <p:sldId id="263" r:id="rId8"/>
    <p:sldId id="260" r:id="rId9"/>
  </p:sldIdLst>
  <p:sldSz cx="12192000" cy="6858000"/>
  <p:notesSz cx="6858000" cy="9144000"/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dirty="0"/>
            <a:t>No </a:t>
          </a:r>
          <a:r>
            <a:rPr lang="en-US" dirty="0" err="1"/>
            <a:t>pueden</a:t>
          </a:r>
          <a:r>
            <a:rPr lang="en-US" dirty="0"/>
            <a:t> </a:t>
          </a:r>
          <a:r>
            <a:rPr lang="en-US" dirty="0" err="1"/>
            <a:t>iniciar</a:t>
          </a:r>
          <a:r>
            <a:rPr lang="en-US" dirty="0"/>
            <a:t> con un n</a:t>
          </a:r>
          <a:r>
            <a:rPr lang="es-SV" dirty="0" err="1"/>
            <a:t>úmero</a:t>
          </a:r>
          <a:r>
            <a:rPr lang="es-ES" noProof="0" dirty="0"/>
            <a:t>	</a:t>
          </a:r>
        </a:p>
      </dgm:t>
    </dgm:pt>
    <dgm:pt modelId="{720680DC-AAA4-4434-A582-60EBCC5BA355}" cxnId="{0B5DAE5F-BCDC-4BF7-A6E7-CF856886A64D}" type="parTrans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cxnId="{0B5DAE5F-BCDC-4BF7-A6E7-CF856886A64D}" type="sibTrans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SV" dirty="0"/>
            <a:t>No pueden llevar caracteres especiales</a:t>
          </a:r>
          <a:endParaRPr lang="es-ES" noProof="0" dirty="0"/>
        </a:p>
      </dgm:t>
    </dgm:pt>
    <dgm:pt modelId="{ED3A4BC2-B75A-4952-A38B-A42B5995DF05}" cxnId="{EDEF4F82-1237-4639-A0F7-385C1897CE66}" type="parTrans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cxnId="{EDEF4F82-1237-4639-A0F7-385C1897CE66}" type="sibTrans">
      <dgm:prSet/>
      <dgm:spPr/>
      <dgm:t>
        <a:bodyPr rtlCol="0"/>
        <a:lstStyle/>
        <a:p>
          <a:pPr rtl="0"/>
          <a:endParaRPr lang="es-ES" noProof="0" dirty="0"/>
        </a:p>
      </dgm:t>
    </dgm:pt>
    <dgm:pt modelId="{B9FF746F-D0F6-411C-B9C7-82973A4B041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s-SV"/>
            <a:t>No pueden llevar el nombre de palabras reservadas del lenguaje</a:t>
          </a:r>
          <a:endParaRPr lang="en-US" dirty="0"/>
        </a:p>
      </dgm:t>
    </dgm:pt>
    <dgm:pt modelId="{9A7C9DBF-06F0-4523-9493-520BFA73DF88}" cxnId="{1B5D90C2-4EAC-4493-A555-630F19099969}" type="parTrans">
      <dgm:prSet/>
      <dgm:spPr/>
      <dgm:t>
        <a:bodyPr/>
        <a:lstStyle/>
        <a:p>
          <a:endParaRPr lang="en-US"/>
        </a:p>
      </dgm:t>
    </dgm:pt>
    <dgm:pt modelId="{F97546A9-ACB7-4FB8-8F8B-0EFD438FCDC0}" cxnId="{1B5D90C2-4EAC-4493-A555-630F19099969}" type="sibTrans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4B25B5D7-5C83-4408-9EAC-5D836455E6EE}" type="pres">
      <dgm:prSet presAssocID="{B9FF746F-D0F6-411C-B9C7-82973A4B0417}" presName="text_3" presStyleLbl="node1" presStyleIdx="2" presStyleCnt="3">
        <dgm:presLayoutVars>
          <dgm:bulletEnabled val="1"/>
        </dgm:presLayoutVars>
      </dgm:prSet>
      <dgm:spPr/>
    </dgm:pt>
    <dgm:pt modelId="{CE073744-EAF9-499E-A4F5-0B5274418A90}" type="pres">
      <dgm:prSet presAssocID="{B9FF746F-D0F6-411C-B9C7-82973A4B0417}" presName="accent_3" presStyleCnt="0"/>
      <dgm:spPr/>
    </dgm:pt>
    <dgm:pt modelId="{259AD81D-B991-4D03-84ED-4D1CB82B4408}" type="pres">
      <dgm:prSet presAssocID="{B9FF746F-D0F6-411C-B9C7-82973A4B0417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84BC417A-5AD0-4353-9ACE-7A2F89624BC2}" type="presOf" srcId="{B9FF746F-D0F6-411C-B9C7-82973A4B0417}" destId="{4B25B5D7-5C83-4408-9EAC-5D836455E6EE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1B5D90C2-4EAC-4493-A555-630F19099969}" srcId="{7E5AA53B-3EEE-4DE4-BB81-9044890C2946}" destId="{B9FF746F-D0F6-411C-B9C7-82973A4B0417}" srcOrd="2" destOrd="0" parTransId="{9A7C9DBF-06F0-4523-9493-520BFA73DF88}" sibTransId="{F97546A9-ACB7-4FB8-8F8B-0EFD438FCDC0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3BF6D06C-A64C-4A9C-BCB9-F09DF97D1BB4}" type="presParOf" srcId="{90561C55-3C6E-4D53-85E1-2C50BCDDA392}" destId="{4B25B5D7-5C83-4408-9EAC-5D836455E6EE}" srcOrd="5" destOrd="0" presId="urn:microsoft.com/office/officeart/2008/layout/VerticalCurvedList"/>
    <dgm:cxn modelId="{254F9FA4-B955-40BD-84B5-5343F7F1BB0E}" type="presParOf" srcId="{90561C55-3C6E-4D53-85E1-2C50BCDDA392}" destId="{CE073744-EAF9-499E-A4F5-0B5274418A90}" srcOrd="6" destOrd="0" presId="urn:microsoft.com/office/officeart/2008/layout/VerticalCurvedList"/>
    <dgm:cxn modelId="{49AF87B5-00A0-4CAF-9D08-82F7649BA365}" type="presParOf" srcId="{CE073744-EAF9-499E-A4F5-0B5274418A90}" destId="{259AD81D-B991-4D03-84ED-4D1CB82B4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Entero</a:t>
          </a:r>
        </a:p>
      </dgm:t>
    </dgm:pt>
    <dgm:pt modelId="{9617668C-C38C-4017-8DDF-37855B15D110}" cxnId="{C4BA385D-31ED-40EF-A5D6-98DFBA64E71A}" type="parTrans">
      <dgm:prSet/>
      <dgm:spPr/>
      <dgm:t>
        <a:bodyPr rtlCol="0"/>
        <a:lstStyle/>
        <a:p>
          <a:pPr rtl="0"/>
          <a:endParaRPr lang="es-ES" noProof="0" dirty="0"/>
        </a:p>
      </dgm:t>
    </dgm:pt>
    <dgm:pt modelId="{0C95B389-AC0C-4055-9AA3-38815EFC8B0A}" cxnId="{C4BA385D-31ED-40EF-A5D6-98DFBA64E71A}" type="sibTrans">
      <dgm:prSet/>
      <dgm:spPr/>
      <dgm:t>
        <a:bodyPr rtlCol="0"/>
        <a:lstStyle/>
        <a:p>
          <a:pPr rtl="0"/>
          <a:endParaRPr lang="es-ES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Flotante</a:t>
          </a:r>
        </a:p>
      </dgm:t>
    </dgm:pt>
    <dgm:pt modelId="{913FED05-DF41-48A7-B1F8-81937A468EF9}" cxnId="{7F0DAB6F-9257-4F2D-B31A-3418F73F6952}" type="parTrans">
      <dgm:prSet/>
      <dgm:spPr/>
      <dgm:t>
        <a:bodyPr rtlCol="0"/>
        <a:lstStyle/>
        <a:p>
          <a:pPr rtl="0"/>
          <a:endParaRPr lang="es-ES" noProof="0" dirty="0"/>
        </a:p>
      </dgm:t>
    </dgm:pt>
    <dgm:pt modelId="{BFCE4A28-C381-46FF-935A-B11534EF7D87}" cxnId="{7F0DAB6F-9257-4F2D-B31A-3418F73F6952}" type="sibTrans">
      <dgm:prSet/>
      <dgm:spPr/>
      <dgm:t>
        <a:bodyPr rtlCol="0"/>
        <a:lstStyle/>
        <a:p>
          <a:pPr rtl="0"/>
          <a:endParaRPr lang="es-ES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Cadena de texto</a:t>
          </a:r>
        </a:p>
      </dgm:t>
    </dgm:pt>
    <dgm:pt modelId="{D46DB4DA-1442-4ECE-89FE-BBB1E3489E3D}" cxnId="{0400886E-8A1A-44C2-95A7-DB0EF4911494}" type="parTrans">
      <dgm:prSet/>
      <dgm:spPr/>
      <dgm:t>
        <a:bodyPr rtlCol="0"/>
        <a:lstStyle/>
        <a:p>
          <a:pPr rtl="0"/>
          <a:endParaRPr lang="es-ES" noProof="0" dirty="0"/>
        </a:p>
      </dgm:t>
    </dgm:pt>
    <dgm:pt modelId="{FA28C9D6-476E-43CD-BA23-D6D990FD78D0}" cxnId="{0400886E-8A1A-44C2-95A7-DB0EF4911494}" type="sibTrans">
      <dgm:prSet/>
      <dgm:spPr/>
      <dgm:t>
        <a:bodyPr rtlCol="0"/>
        <a:lstStyle/>
        <a:p>
          <a:pPr rtl="0"/>
          <a:endParaRPr lang="es-ES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/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/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/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</a:t>
          </a:r>
          <a:r>
            <a:rPr lang="en-US" sz="2000" kern="1200" dirty="0" err="1"/>
            <a:t>pueden</a:t>
          </a:r>
          <a:r>
            <a:rPr lang="en-US" sz="2000" kern="1200" dirty="0"/>
            <a:t> </a:t>
          </a:r>
          <a:r>
            <a:rPr lang="en-US" sz="2000" kern="1200" dirty="0" err="1"/>
            <a:t>iniciar</a:t>
          </a:r>
          <a:r>
            <a:rPr lang="en-US" sz="2000" kern="1200" dirty="0"/>
            <a:t> con un n</a:t>
          </a:r>
          <a:r>
            <a:rPr lang="es-SV" sz="2000" kern="1200" dirty="0" err="1"/>
            <a:t>úmero</a:t>
          </a:r>
          <a:r>
            <a:rPr lang="es-ES" sz="2000" kern="1200" noProof="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2000" kern="1200" dirty="0"/>
            <a:t>No pueden llevar caracteres especiales</a:t>
          </a:r>
          <a:endParaRPr lang="es-ES" sz="2000" kern="1200" noProof="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5B5D7-5C83-4408-9EAC-5D836455E6EE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2000" kern="1200"/>
            <a:t>No pueden llevar el nombre de palabras reservadas del lenguaje</a:t>
          </a:r>
          <a:endParaRPr lang="en-US" sz="2000" kern="1200" dirty="0"/>
        </a:p>
      </dsp:txBody>
      <dsp:txXfrm>
        <a:off x="496568" y="2494756"/>
        <a:ext cx="6310391" cy="712787"/>
      </dsp:txXfrm>
    </dsp:sp>
    <dsp:sp modelId="{259AD81D-B991-4D03-84ED-4D1CB82B4408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Entero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Flotante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Cadena de texto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  <a:endParaRPr lang="es-ES" noProof="0"/>
          </a:p>
          <a:p>
            <a:pPr lvl="1"/>
            <a:r>
              <a:rPr lang="es-ES" noProof="0"/>
              <a:t>Segundo nivel</a:t>
            </a:r>
            <a:endParaRPr lang="es-ES" noProof="0"/>
          </a:p>
          <a:p>
            <a:pPr lvl="2"/>
            <a:r>
              <a:rPr lang="es-ES" noProof="0"/>
              <a:t>Tercer nivel</a:t>
            </a:r>
            <a:endParaRPr lang="es-ES" noProof="0"/>
          </a:p>
          <a:p>
            <a:pPr lvl="3"/>
            <a:r>
              <a:rPr lang="es-ES" noProof="0"/>
              <a:t>Cuarto nivel</a:t>
            </a:r>
            <a:endParaRPr lang="es-ES" noProof="0"/>
          </a:p>
          <a:p>
            <a:pPr lvl="4"/>
            <a:r>
              <a:rPr lang="es-ES" noProof="0"/>
              <a:t>Quinto nivel</a:t>
            </a:r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  <a:endParaRPr lang="es-ES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  <a:endParaRPr lang="es-ES" noProof="0"/>
          </a:p>
          <a:p>
            <a:pPr lvl="1" rtl="0"/>
            <a:r>
              <a:rPr lang="es-ES" noProof="0"/>
              <a:t>Segundo nivel</a:t>
            </a:r>
            <a:endParaRPr lang="es-ES" noProof="0"/>
          </a:p>
          <a:p>
            <a:pPr lvl="2" rtl="0"/>
            <a:r>
              <a:rPr lang="es-ES" noProof="0"/>
              <a:t>Tercer nivel</a:t>
            </a:r>
            <a:endParaRPr lang="es-ES" noProof="0"/>
          </a:p>
          <a:p>
            <a:pPr lvl="3" rtl="0"/>
            <a:r>
              <a:rPr lang="es-ES" noProof="0"/>
              <a:t>Cuarto nivel</a:t>
            </a:r>
            <a:endParaRPr lang="es-ES" noProof="0"/>
          </a:p>
          <a:p>
            <a:pPr lvl="4" rtl="0"/>
            <a:r>
              <a:rPr lang="es-ES" noProof="0"/>
              <a:t>Quinto nivel</a:t>
            </a:r>
            <a:endParaRPr lang="es-ES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  <a:endParaRPr lang="es-ES" noProof="0"/>
          </a:p>
          <a:p>
            <a:pPr lvl="1" rtl="0"/>
            <a:r>
              <a:rPr lang="es-ES" noProof="0"/>
              <a:t>Segundo nivel</a:t>
            </a:r>
            <a:endParaRPr lang="es-ES" noProof="0"/>
          </a:p>
          <a:p>
            <a:pPr lvl="2" rtl="0"/>
            <a:r>
              <a:rPr lang="es-ES" noProof="0"/>
              <a:t>Tercer nivel</a:t>
            </a:r>
            <a:endParaRPr lang="es-ES" noProof="0"/>
          </a:p>
          <a:p>
            <a:pPr lvl="3" rtl="0"/>
            <a:r>
              <a:rPr lang="es-ES" noProof="0"/>
              <a:t>Cuarto nivel</a:t>
            </a:r>
            <a:endParaRPr lang="es-ES" noProof="0"/>
          </a:p>
          <a:p>
            <a:pPr lvl="4" rtl="0"/>
            <a:r>
              <a:rPr lang="es-ES" noProof="0"/>
              <a:t>Quinto nivel</a:t>
            </a:r>
            <a:endParaRPr lang="es-ES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  <a:endParaRPr lang="es-ES" noProof="0"/>
          </a:p>
          <a:p>
            <a:pPr lvl="1" rtl="0"/>
            <a:r>
              <a:rPr lang="es-ES" noProof="0"/>
              <a:t>Segundo nivel</a:t>
            </a:r>
            <a:endParaRPr lang="es-ES" noProof="0"/>
          </a:p>
          <a:p>
            <a:pPr lvl="2" rtl="0"/>
            <a:r>
              <a:rPr lang="es-ES" noProof="0"/>
              <a:t>Tercer nivel</a:t>
            </a:r>
            <a:endParaRPr lang="es-ES" noProof="0"/>
          </a:p>
          <a:p>
            <a:pPr lvl="3" rtl="0"/>
            <a:r>
              <a:rPr lang="es-ES" noProof="0"/>
              <a:t>Cuarto nivel</a:t>
            </a:r>
            <a:endParaRPr lang="es-ES" noProof="0"/>
          </a:p>
          <a:p>
            <a:pPr lvl="4" rtl="0"/>
            <a:r>
              <a:rPr lang="es-ES" noProof="0"/>
              <a:t>Quinto nivel</a:t>
            </a:r>
            <a:endParaRPr lang="es-ES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  <a:endParaRPr lang="es-ES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  <a:endParaRPr lang="es-ES" noProof="0"/>
          </a:p>
          <a:p>
            <a:pPr lvl="1" rtl="0"/>
            <a:r>
              <a:rPr lang="es-ES" noProof="0"/>
              <a:t>Segundo nivel</a:t>
            </a:r>
            <a:endParaRPr lang="es-ES" noProof="0"/>
          </a:p>
          <a:p>
            <a:pPr lvl="2" rtl="0"/>
            <a:r>
              <a:rPr lang="es-ES" noProof="0"/>
              <a:t>Tercer nivel</a:t>
            </a:r>
            <a:endParaRPr lang="es-ES" noProof="0"/>
          </a:p>
          <a:p>
            <a:pPr lvl="3" rtl="0"/>
            <a:r>
              <a:rPr lang="es-ES" noProof="0"/>
              <a:t>Cuarto nivel</a:t>
            </a:r>
            <a:endParaRPr lang="es-ES" noProof="0"/>
          </a:p>
          <a:p>
            <a:pPr lvl="4" rtl="0"/>
            <a:r>
              <a:rPr lang="es-ES" noProof="0"/>
              <a:t>Quinto nivel</a:t>
            </a:r>
            <a:endParaRPr lang="es-ES" noProof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  <a:endParaRPr lang="es-ES" noProof="0"/>
          </a:p>
          <a:p>
            <a:pPr lvl="1" rtl="0"/>
            <a:r>
              <a:rPr lang="es-ES" noProof="0"/>
              <a:t>Segundo nivel</a:t>
            </a:r>
            <a:endParaRPr lang="es-ES" noProof="0"/>
          </a:p>
          <a:p>
            <a:pPr lvl="2" rtl="0"/>
            <a:r>
              <a:rPr lang="es-ES" noProof="0"/>
              <a:t>Tercer nivel</a:t>
            </a:r>
            <a:endParaRPr lang="es-ES" noProof="0"/>
          </a:p>
          <a:p>
            <a:pPr lvl="3" rtl="0"/>
            <a:r>
              <a:rPr lang="es-ES" noProof="0"/>
              <a:t>Cuarto nivel</a:t>
            </a:r>
            <a:endParaRPr lang="es-ES" noProof="0"/>
          </a:p>
          <a:p>
            <a:pPr lvl="4" rtl="0"/>
            <a:r>
              <a:rPr lang="es-ES" noProof="0"/>
              <a:t>Quinto nivel</a:t>
            </a:r>
            <a:endParaRPr lang="es-ES" noProof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  <a:endParaRPr lang="es-ES" noProof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  <a:endParaRPr lang="es-ES" noProof="0"/>
          </a:p>
          <a:p>
            <a:pPr lvl="1" rtl="0"/>
            <a:r>
              <a:rPr lang="es-ES" noProof="0"/>
              <a:t>Segundo nivel</a:t>
            </a:r>
            <a:endParaRPr lang="es-ES" noProof="0"/>
          </a:p>
          <a:p>
            <a:pPr lvl="2" rtl="0"/>
            <a:r>
              <a:rPr lang="es-ES" noProof="0"/>
              <a:t>Tercer nivel</a:t>
            </a:r>
            <a:endParaRPr lang="es-ES" noProof="0"/>
          </a:p>
          <a:p>
            <a:pPr lvl="3" rtl="0"/>
            <a:r>
              <a:rPr lang="es-ES" noProof="0"/>
              <a:t>Cuarto nivel</a:t>
            </a:r>
            <a:endParaRPr lang="es-ES" noProof="0"/>
          </a:p>
          <a:p>
            <a:pPr lvl="4" rtl="0"/>
            <a:r>
              <a:rPr lang="es-ES" noProof="0"/>
              <a:t>Quinto nivel</a:t>
            </a:r>
            <a:endParaRPr lang="es-ES" noProof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  <a:endParaRPr lang="es-ES" noProof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  <a:endParaRPr lang="es-ES" noProof="0"/>
          </a:p>
          <a:p>
            <a:pPr lvl="1" rtl="0"/>
            <a:r>
              <a:rPr lang="es-ES" noProof="0"/>
              <a:t>Segundo nivel</a:t>
            </a:r>
            <a:endParaRPr lang="es-ES" noProof="0"/>
          </a:p>
          <a:p>
            <a:pPr lvl="2" rtl="0"/>
            <a:r>
              <a:rPr lang="es-ES" noProof="0"/>
              <a:t>Tercer nivel</a:t>
            </a:r>
            <a:endParaRPr lang="es-ES" noProof="0"/>
          </a:p>
          <a:p>
            <a:pPr lvl="3" rtl="0"/>
            <a:r>
              <a:rPr lang="es-ES" noProof="0"/>
              <a:t>Cuarto nivel</a:t>
            </a:r>
            <a:endParaRPr lang="es-ES" noProof="0"/>
          </a:p>
          <a:p>
            <a:pPr lvl="4" rtl="0"/>
            <a:r>
              <a:rPr lang="es-ES" noProof="0"/>
              <a:t>Quinto nivel</a:t>
            </a:r>
            <a:endParaRPr lang="es-ES" noProof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  <a:endParaRPr lang="es-ES" noProof="0"/>
          </a:p>
          <a:p>
            <a:pPr lvl="1" rtl="0"/>
            <a:r>
              <a:rPr lang="es-ES" noProof="0"/>
              <a:t>Segundo nivel</a:t>
            </a:r>
            <a:endParaRPr lang="es-ES" noProof="0"/>
          </a:p>
          <a:p>
            <a:pPr lvl="2" rtl="0"/>
            <a:r>
              <a:rPr lang="es-ES" noProof="0"/>
              <a:t>Tercer nivel</a:t>
            </a:r>
            <a:endParaRPr lang="es-ES" noProof="0"/>
          </a:p>
          <a:p>
            <a:pPr lvl="3" rtl="0"/>
            <a:r>
              <a:rPr lang="es-ES" noProof="0"/>
              <a:t>Cuarto nivel</a:t>
            </a:r>
            <a:endParaRPr lang="es-ES" noProof="0"/>
          </a:p>
          <a:p>
            <a:pPr lvl="4" rtl="0"/>
            <a:r>
              <a:rPr lang="es-ES" noProof="0"/>
              <a:t>Quinto nivel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  <a:endParaRPr lang="es-ES" noProof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  <a:endParaRPr lang="es-ES" noProof="0"/>
          </a:p>
          <a:p>
            <a:pPr lvl="1" rtl="0"/>
            <a:r>
              <a:rPr lang="es-ES" noProof="0"/>
              <a:t>Segundo nivel</a:t>
            </a:r>
            <a:endParaRPr lang="es-ES" noProof="0"/>
          </a:p>
          <a:p>
            <a:pPr lvl="2" rtl="0"/>
            <a:r>
              <a:rPr lang="es-ES" noProof="0"/>
              <a:t>Tercer nivel</a:t>
            </a:r>
            <a:endParaRPr lang="es-ES" noProof="0"/>
          </a:p>
          <a:p>
            <a:pPr lvl="3" rtl="0"/>
            <a:r>
              <a:rPr lang="es-ES" noProof="0"/>
              <a:t>Cuarto nivel</a:t>
            </a:r>
            <a:endParaRPr lang="es-ES" noProof="0"/>
          </a:p>
          <a:p>
            <a:pPr lvl="4" rtl="0"/>
            <a:r>
              <a:rPr lang="es-ES" noProof="0"/>
              <a:t>Quinto nivel</a:t>
            </a:r>
            <a:endParaRPr lang="es-ES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0" Type="http://schemas.openxmlformats.org/officeDocument/2006/relationships/notesSlide" Target="../notesSlides/notesSlide3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es-ES" sz="4500" dirty="0">
                <a:solidFill>
                  <a:schemeClr val="bg1"/>
                </a:solidFill>
              </a:rPr>
              <a:t>Variables y tipos de datos </a:t>
            </a:r>
            <a:endParaRPr lang="es-ES" sz="45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es-ES">
              <a:solidFill>
                <a:srgbClr val="7CEBFF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/>
              <a:t>Conceptos</a:t>
            </a:r>
            <a:r>
              <a:rPr lang="en-US" sz="4800" dirty="0"/>
              <a:t> </a:t>
            </a:r>
            <a:r>
              <a:rPr lang="en-US" sz="4800" dirty="0" err="1"/>
              <a:t>importantes</a:t>
            </a:r>
            <a:endParaRPr lang="en-US" sz="4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SV" sz="3600" dirty="0"/>
              <a:t>Dato</a:t>
            </a:r>
            <a:endParaRPr lang="en-US" sz="36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/>
              <a:t>Un dato es una de las cosas básicas que utiliza un programa, como una letra o un número. Por ejemplo: 5 o 49.99 que son datos numéricos</a:t>
            </a:r>
            <a:endParaRPr lang="en-US" sz="28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Variable</a:t>
            </a:r>
            <a:endParaRPr lang="en-US" sz="3600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Una de las características más potentes de un lenguaje de programación es la capacidad de manipular variables. Una variable es un nombre que se refiere a un dato. 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8" name="Marcador de posición de contenido 4" descr="Números digitales"/>
          <p:cNvPicPr>
            <a:picLocks noChangeAspect="1"/>
          </p:cNvPicPr>
          <p:nvPr/>
        </p:nvPicPr>
        <p:blipFill rotWithShape="1">
          <a:blip r:embed="rId1" cstate="screen"/>
          <a:srcRect t="10681" r="9091" b="1271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/>
          <p:cNvGrpSpPr>
            <a:grpSpLocks noGrp="1" noRot="1" noChangeAspect="1" noMove="1" noResize="1" noUngrp="1"/>
          </p:cNvGrpSpPr>
          <p:nvPr/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/>
            <p:cNvSpPr/>
            <p:nvPr/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/>
            <p:cNvSpPr/>
            <p:nvPr/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Reglas de las variables</a:t>
            </a:r>
            <a:endParaRPr lang="es-ES" dirty="0"/>
          </a:p>
        </p:txBody>
      </p:sp>
      <p:graphicFrame>
        <p:nvGraphicFramePr>
          <p:cNvPr id="6" name="Marcador de posición de contenido 5" descr="SmartArt"/>
          <p:cNvGraphicFramePr>
            <a:graphicFrameLocks noGrp="1"/>
          </p:cNvGraphicFramePr>
          <p:nvPr>
            <p:ph idx="1"/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4" name="Rectángulo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3600" dirty="0">
                <a:solidFill>
                  <a:srgbClr val="FFFEFF"/>
                </a:solidFill>
              </a:rPr>
              <a:t>Tipos de datos</a:t>
            </a:r>
            <a:endParaRPr lang="es-ES" sz="3600" dirty="0">
              <a:solidFill>
                <a:srgbClr val="FFFEFF"/>
              </a:solidFill>
            </a:endParaRPr>
          </a:p>
        </p:txBody>
      </p:sp>
      <p:graphicFrame>
        <p:nvGraphicFramePr>
          <p:cNvPr id="4" name="Marcador de posición de contenido 3" descr="Gráfico de SmartArt, icono"/>
          <p:cNvGraphicFramePr>
            <a:graphicFrameLocks noGrp="1"/>
          </p:cNvGraphicFramePr>
          <p:nvPr>
            <p:ph idx="1"/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679" y="536121"/>
            <a:ext cx="2411895" cy="31625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5253" y="534820"/>
            <a:ext cx="3162536" cy="316253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4693" y="769035"/>
            <a:ext cx="3513984" cy="2928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5043" y="437322"/>
            <a:ext cx="11820940" cy="1278634"/>
          </a:xfrm>
        </p:spPr>
        <p:txBody>
          <a:bodyPr>
            <a:normAutofit/>
          </a:bodyPr>
          <a:lstStyle/>
          <a:p>
            <a:pPr algn="ctr"/>
            <a:r>
              <a:rPr lang="es-SV" sz="4400" dirty="0"/>
              <a:t>Ejemplos de variables y tipos de datos</a:t>
            </a:r>
            <a:endParaRPr lang="en-U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z="2800" dirty="0"/>
              <a:t>Se desea almacenar, en una variable, la edad de un usuario que tiene 20 años</a:t>
            </a:r>
            <a:endParaRPr lang="es-SV" sz="2800" dirty="0"/>
          </a:p>
          <a:p>
            <a:pPr marL="0" indent="0">
              <a:buNone/>
            </a:pPr>
            <a:r>
              <a:rPr lang="es-SV" sz="2800" dirty="0"/>
              <a:t>									   edad </a:t>
            </a:r>
            <a:r>
              <a:rPr lang="en-US" sz="2800" dirty="0"/>
              <a:t>= 20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 </a:t>
            </a:r>
            <a:r>
              <a:rPr lang="en-US" sz="2800" dirty="0" err="1"/>
              <a:t>quiere</a:t>
            </a:r>
            <a:r>
              <a:rPr lang="en-US" sz="2800" dirty="0"/>
              <a:t> </a:t>
            </a:r>
            <a:r>
              <a:rPr lang="en-US" sz="2800" dirty="0" err="1"/>
              <a:t>almacenar</a:t>
            </a:r>
            <a:r>
              <a:rPr lang="en-US" sz="2800" dirty="0"/>
              <a:t>, </a:t>
            </a:r>
            <a:r>
              <a:rPr lang="en-US" sz="2800" dirty="0" err="1"/>
              <a:t>en</a:t>
            </a:r>
            <a:r>
              <a:rPr lang="en-US" sz="2800" dirty="0"/>
              <a:t> una variable, un </a:t>
            </a:r>
            <a:r>
              <a:rPr lang="en-US" sz="2800" dirty="0" err="1"/>
              <a:t>mensaje</a:t>
            </a:r>
            <a:r>
              <a:rPr lang="en-US" sz="2800" dirty="0"/>
              <a:t> de </a:t>
            </a:r>
            <a:r>
              <a:rPr lang="en-US" sz="2800" dirty="0" err="1"/>
              <a:t>bienvenida</a:t>
            </a:r>
            <a:r>
              <a:rPr lang="en-US" sz="2800" dirty="0"/>
              <a:t>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							 </a:t>
            </a:r>
            <a:r>
              <a:rPr lang="en-US" sz="2800" dirty="0" err="1"/>
              <a:t>mensaje</a:t>
            </a:r>
            <a:r>
              <a:rPr lang="en-US" sz="2800" dirty="0"/>
              <a:t> = “</a:t>
            </a:r>
            <a:r>
              <a:rPr lang="en-US" sz="2800" dirty="0" err="1"/>
              <a:t>Bienvenido</a:t>
            </a:r>
            <a:r>
              <a:rPr lang="en-US" sz="2800" dirty="0"/>
              <a:t>”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/>
          <p:cNvPicPr>
            <a:picLocks noChangeAspect="1"/>
          </p:cNvPicPr>
          <p:nvPr/>
        </p:nvPicPr>
        <p:blipFill rotWithShape="1">
          <a:blip r:embed="rId1" cstate="screen"/>
          <a:srcRect l="2189" r="9642" b="1"/>
          <a:stretch>
            <a:fillRect/>
          </a:stretch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Empecemos la parte práctica…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grpSp>
        <p:nvGrpSpPr>
          <p:cNvPr id="14" name="Grupo 13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0</TotalTime>
  <Words>654</Words>
  <Application>WPS Presentation</Application>
  <PresentationFormat>Panorámica</PresentationFormat>
  <Paragraphs>29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Wingdings 2</vt:lpstr>
      <vt:lpstr>Standard Symbols PS</vt:lpstr>
      <vt:lpstr>Gill Sans MT</vt:lpstr>
      <vt:lpstr>URW Bookman</vt:lpstr>
      <vt:lpstr>微软雅黑</vt:lpstr>
      <vt:lpstr>Noto Sans CJK SC</vt:lpstr>
      <vt:lpstr>Arial Unicode MS</vt:lpstr>
      <vt:lpstr>Calibri</vt:lpstr>
      <vt:lpstr>DejaVu Sans</vt:lpstr>
      <vt:lpstr>Noto Sans Symbols2</vt:lpstr>
      <vt:lpstr>Dividendo</vt:lpstr>
      <vt:lpstr>Variables y tipos de datos </vt:lpstr>
      <vt:lpstr>Conceptos importantes</vt:lpstr>
      <vt:lpstr>Reglas de las variables</vt:lpstr>
      <vt:lpstr>Tipos de datos</vt:lpstr>
      <vt:lpstr>Ejemplos de variables y tipos de datos</vt:lpstr>
      <vt:lpstr>Empecemos la parte práctica…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y tipos de datos</dc:title>
  <dc:creator>Walter Coto</dc:creator>
  <cp:lastModifiedBy>ezequiel</cp:lastModifiedBy>
  <cp:revision>6</cp:revision>
  <dcterms:created xsi:type="dcterms:W3CDTF">2021-02-03T18:02:36Z</dcterms:created>
  <dcterms:modified xsi:type="dcterms:W3CDTF">2021-02-03T18:02:36Z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1033-11.1.0.9505</vt:lpwstr>
  </property>
</Properties>
</file>