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B7F9-EE05-43AA-AB0A-858E7F9F1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Web Development w/ PHP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4810F-A1A1-4704-A249-B15F036AB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Trevoir Williams</a:t>
            </a:r>
          </a:p>
        </p:txBody>
      </p:sp>
    </p:spTree>
    <p:extLst>
      <p:ext uri="{BB962C8B-B14F-4D97-AF65-F5344CB8AC3E}">
        <p14:creationId xmlns:p14="http://schemas.microsoft.com/office/powerpoint/2010/main" val="182196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89CF-A769-4906-91B9-895337A2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6410-1BD8-466D-B9BA-AF05A8120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2313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Basic Web Development with HTML and CSS</a:t>
            </a:r>
          </a:p>
          <a:p>
            <a:pPr lvl="0"/>
            <a:r>
              <a:rPr lang="en-US" dirty="0"/>
              <a:t>Setup XAMPP Server </a:t>
            </a:r>
          </a:p>
          <a:p>
            <a:pPr lvl="0"/>
            <a:r>
              <a:rPr lang="en-US" dirty="0"/>
              <a:t>Understand the role of PHP in Web Based Programming Applications.</a:t>
            </a:r>
          </a:p>
          <a:p>
            <a:pPr lvl="0"/>
            <a:r>
              <a:rPr lang="en-US" dirty="0"/>
              <a:t>How to Build a Database using </a:t>
            </a:r>
            <a:r>
              <a:rPr lang="en-US" dirty="0" err="1"/>
              <a:t>PHPMyAdmin</a:t>
            </a:r>
            <a:endParaRPr lang="en-US" dirty="0"/>
          </a:p>
          <a:p>
            <a:pPr lvl="0"/>
            <a:r>
              <a:rPr lang="en-US" dirty="0"/>
              <a:t>Build Data Driven and Dynamic Web Applications</a:t>
            </a:r>
          </a:p>
          <a:p>
            <a:r>
              <a:rPr lang="en-US" dirty="0"/>
              <a:t>How to manipulate data using PHP PDO</a:t>
            </a:r>
          </a:p>
          <a:p>
            <a:r>
              <a:rPr lang="en-US" dirty="0"/>
              <a:t>How to Use Bootstrap Framework</a:t>
            </a:r>
          </a:p>
          <a:p>
            <a:r>
              <a:rPr lang="en-US" dirty="0"/>
              <a:t>How to Use GitHub for Source Control</a:t>
            </a:r>
          </a:p>
          <a:p>
            <a:r>
              <a:rPr lang="en-US" dirty="0"/>
              <a:t>How to Deploy a Web Application using Heroku</a:t>
            </a:r>
          </a:p>
        </p:txBody>
      </p:sp>
    </p:spTree>
    <p:extLst>
      <p:ext uri="{BB962C8B-B14F-4D97-AF65-F5344CB8AC3E}">
        <p14:creationId xmlns:p14="http://schemas.microsoft.com/office/powerpoint/2010/main" val="152670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B57D-D4D1-4717-B9F8-14C45C4F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3904-7560-4981-848D-8DB24DD3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Short for Hypertext Preprocessor (or Personal Homepage)</a:t>
            </a:r>
          </a:p>
          <a:p>
            <a:r>
              <a:rPr lang="en-US" sz="2400" dirty="0"/>
              <a:t>Open Source Server Side Web Scripting Language</a:t>
            </a:r>
          </a:p>
          <a:p>
            <a:r>
              <a:rPr lang="en-US" sz="2400" dirty="0"/>
              <a:t>Used for web development and is designed to be embedded in HTML</a:t>
            </a:r>
          </a:p>
          <a:p>
            <a:r>
              <a:rPr lang="en-US" sz="2400" dirty="0"/>
              <a:t>Inserted using special tags &lt;?php … ?&gt;</a:t>
            </a:r>
          </a:p>
          <a:p>
            <a:r>
              <a:rPr lang="en-US" sz="2400" dirty="0"/>
              <a:t>Similar to other high level languages like C++/C#/Java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Elephpant, Php, Computing, Developer, Elephant, Io">
            <a:extLst>
              <a:ext uri="{FF2B5EF4-FFF2-40B4-BE49-F238E27FC236}">
                <a16:creationId xmlns:a16="http://schemas.microsoft.com/office/drawing/2014/main" id="{83E283C6-C04A-45F1-8828-C2A55B92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891" y="2773298"/>
            <a:ext cx="2439274" cy="237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56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93CC-F0B8-4D45-8914-4B0A317F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XAMPP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F078-D19C-4B10-B187-0B62F8505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2313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XAMPP is the most popular PHP development environment</a:t>
            </a:r>
          </a:p>
          <a:p>
            <a:r>
              <a:rPr lang="en-US" sz="2400" dirty="0"/>
              <a:t>XAMPP is a completely free</a:t>
            </a:r>
          </a:p>
          <a:p>
            <a:r>
              <a:rPr lang="en-US" sz="2400" dirty="0"/>
              <a:t>Includes</a:t>
            </a:r>
          </a:p>
          <a:p>
            <a:pPr lvl="1"/>
            <a:r>
              <a:rPr lang="en-US" sz="2000" dirty="0"/>
              <a:t>Apache Server </a:t>
            </a:r>
          </a:p>
          <a:p>
            <a:pPr lvl="1"/>
            <a:r>
              <a:rPr lang="en-US" sz="2000" dirty="0"/>
              <a:t>MariaDB and MySQL</a:t>
            </a:r>
          </a:p>
          <a:p>
            <a:pPr lvl="1"/>
            <a:r>
              <a:rPr lang="en-US" sz="2000" dirty="0"/>
              <a:t>PHP and Perl</a:t>
            </a:r>
          </a:p>
          <a:p>
            <a:r>
              <a:rPr lang="en-US" sz="2400" dirty="0"/>
              <a:t>Open source package has been set up to be incredibly easy to install and to use.</a:t>
            </a:r>
          </a:p>
        </p:txBody>
      </p:sp>
      <p:pic>
        <p:nvPicPr>
          <p:cNvPr id="2050" name="Picture 2" descr="Image result for xampp">
            <a:extLst>
              <a:ext uri="{FF2B5EF4-FFF2-40B4-BE49-F238E27FC236}">
                <a16:creationId xmlns:a16="http://schemas.microsoft.com/office/drawing/2014/main" id="{825A8F42-607E-4FC0-9270-E5F74B8FF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255" y="2983106"/>
            <a:ext cx="4650297" cy="25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41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EFBA-4FDD-4287-A6B6-61F9E98B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 and PHP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D9FF3-1C20-4BD5-BD41-87945AB6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files use an extension .php</a:t>
            </a:r>
          </a:p>
          <a:p>
            <a:r>
              <a:rPr lang="en-US" dirty="0"/>
              <a:t>.php files can have regular HTML but allow you to insert PHP tags and code blocks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E29D4-D926-4781-9973-2CA102D8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360" y="3993160"/>
            <a:ext cx="5587718" cy="23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1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FF24-C222-453E-831E-C660ADB0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Source Control (GitHub)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D56D-A537-4ABE-8655-ED021F83F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or Version Control is a system that records changes to a file or set of files over time so that you can recall specific versions later</a:t>
            </a:r>
          </a:p>
          <a:p>
            <a:r>
              <a:rPr lang="en-US" dirty="0"/>
              <a:t>GitHub brings teams together to work through problems, move ideas forward, and learn from each other along the way.</a:t>
            </a:r>
          </a:p>
          <a:p>
            <a:r>
              <a:rPr lang="en-US" dirty="0"/>
              <a:t>Allows you to</a:t>
            </a:r>
          </a:p>
          <a:p>
            <a:pPr lvl="1"/>
            <a:r>
              <a:rPr lang="en-US" dirty="0"/>
              <a:t>Track Changes to your project</a:t>
            </a:r>
          </a:p>
          <a:p>
            <a:pPr lvl="1"/>
            <a:r>
              <a:rPr lang="en-US" dirty="0"/>
              <a:t>Collaborate with a team member </a:t>
            </a:r>
          </a:p>
          <a:p>
            <a:pPr lvl="1"/>
            <a:r>
              <a:rPr lang="en-US" dirty="0"/>
              <a:t>Centrally host your code for your team</a:t>
            </a:r>
          </a:p>
          <a:p>
            <a:pPr lvl="1"/>
            <a:r>
              <a:rPr lang="en-US" dirty="0"/>
              <a:t>Manage project documentation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github">
            <a:extLst>
              <a:ext uri="{FF2B5EF4-FFF2-40B4-BE49-F238E27FC236}">
                <a16:creationId xmlns:a16="http://schemas.microsoft.com/office/drawing/2014/main" id="{808C9C79-31F7-4365-B127-62D7A8F1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42" y="4155763"/>
            <a:ext cx="3291725" cy="172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2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38BF-13FA-40F6-93BF-B9404B47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to the Internet (Heroku)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A035-E5D0-4060-A795-05777D94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61" y="2603500"/>
            <a:ext cx="11417417" cy="3416300"/>
          </a:xfrm>
        </p:spPr>
        <p:txBody>
          <a:bodyPr>
            <a:normAutofit/>
          </a:bodyPr>
          <a:lstStyle/>
          <a:p>
            <a:r>
              <a:rPr lang="en-US" sz="4000" dirty="0"/>
              <a:t>Deploy PHP in minutes</a:t>
            </a:r>
          </a:p>
          <a:p>
            <a:r>
              <a:rPr lang="en-US" sz="4000" dirty="0"/>
              <a:t>Host a PHP Web Application and Database </a:t>
            </a:r>
          </a:p>
          <a:p>
            <a:r>
              <a:rPr lang="en-US" sz="4000" dirty="0"/>
              <a:t>Scale automatically</a:t>
            </a:r>
          </a:p>
          <a:p>
            <a:r>
              <a:rPr lang="en-US" sz="4000" dirty="0"/>
              <a:t>Free Plan Available</a:t>
            </a:r>
          </a:p>
          <a:p>
            <a:endParaRPr lang="en-US" sz="4000" dirty="0"/>
          </a:p>
        </p:txBody>
      </p:sp>
      <p:pic>
        <p:nvPicPr>
          <p:cNvPr id="4100" name="Picture 4" descr="Image result for heroku">
            <a:extLst>
              <a:ext uri="{FF2B5EF4-FFF2-40B4-BE49-F238E27FC236}">
                <a16:creationId xmlns:a16="http://schemas.microsoft.com/office/drawing/2014/main" id="{BC3DF812-AFCD-4654-85FB-4962C6FB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26" y="4181475"/>
            <a:ext cx="4356578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25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1979</TotalTime>
  <Words>297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Applied Web Development w/ PHP</vt:lpstr>
      <vt:lpstr>Course Objectives</vt:lpstr>
      <vt:lpstr>What is PHP</vt:lpstr>
      <vt:lpstr>What is XAMPP Server</vt:lpstr>
      <vt:lpstr>HTML/CSS and PHP </vt:lpstr>
      <vt:lpstr>What is Source Control (GitHub)</vt:lpstr>
      <vt:lpstr>Deploying to the Internet (Heroku)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Web Development w/ PHP</dc:title>
  <dc:creator>Trevoir Williams</dc:creator>
  <cp:lastModifiedBy>Trevoir Williams</cp:lastModifiedBy>
  <cp:revision>15</cp:revision>
  <dcterms:created xsi:type="dcterms:W3CDTF">2019-08-16T14:45:52Z</dcterms:created>
  <dcterms:modified xsi:type="dcterms:W3CDTF">2019-08-18T00:21:20Z</dcterms:modified>
</cp:coreProperties>
</file>