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3B94E56-7A3B-4B42-B55F-D6A90018A450}">
  <a:tblStyle styleId="{D3B94E56-7A3B-4B42-B55F-D6A90018A45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Hay que hacer algo mas?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PARTY AGENT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Asier Eguibar y Gonzalo Montero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 rot="-828632">
            <a:off x="805597" y="1977438"/>
            <a:ext cx="7314252" cy="158546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7200"/>
              <a:t>¿PREGUNTAS?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Distribución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3 clases: PartyAgent, Camarero, ListaInvitados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Party Agent: en ella se crean tanto el host como los invitados. Es la encargada de crear toda la interacciÓn por parte de estos.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Camarero: Encargada de crear al camarero y de sus acciones.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PARTY AGENT Behaviours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WakerBehaviour: Se encarga de despertar a los invitados.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AccionBehaviour: OneShotBehaviour, deja al invitado bloqueado, hasta que el host le manda el mensaje de que disfruten de la fiesta. Despues llama al comportamiento alimentarse.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Llena behaviour: SimpleBehaviour, el anfitrión comprueba si todos los invitados han llegado a la fiesta.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PARTY AGENT Behaviours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7750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SaludarBehaviour: SimpleBehaviour, Cada guest que llega a la fiesta saluda a todos los que ya han llegado antes que el.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BienvenidaBehaviour: SimpleBehaviour, Los asistentes que han llegado a la fiesta devuelven el saludo a los nuevos asistentes que llegan más tarde 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AlimentarseBehaviour: SimpleBehaviour, Llama a los comportamientos comer o beber, dependiendo de lo que el camarero nos ofrezca.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PARTY AGENT Behaviour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Comer: OneShotBehaviour, El agente come y va saciando su hambre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Beber: OneShotBehaviour, El agente bebe y va saciando su sed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DespedidaBehaviour: SimpleBehaviour, El host se despide de cualquier invitado que se vaya de la fiesta.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TickerBehaviour: El camarero va ofreciendo comida y bebida a los asistentes a la fiesta.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Dependencias de behaviours</a:t>
            </a:r>
          </a:p>
        </p:txBody>
      </p:sp>
      <p:graphicFrame>
        <p:nvGraphicFramePr>
          <p:cNvPr id="116" name="Shape 116"/>
          <p:cNvGraphicFramePr/>
          <p:nvPr/>
        </p:nvGraphicFramePr>
        <p:xfrm>
          <a:off x="378250" y="11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{D3B94E56-7A3B-4B42-B55F-D6A90018A450}</a:tableStyleId>
              </a:tblPr>
              <a:tblGrid>
                <a:gridCol w="2730775"/>
                <a:gridCol w="2730775"/>
                <a:gridCol w="2730775"/>
              </a:tblGrid>
              <a:tr h="68602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>
                        <a:spcBef>
                          <a:spcPts val="0"/>
                        </a:spcBef>
                        <a:buChar char="●"/>
                      </a:pPr>
                      <a:r>
                        <a:rPr lang="es"/>
                        <a:t>Behaviour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>
                        <a:spcBef>
                          <a:spcPts val="0"/>
                        </a:spcBef>
                        <a:buChar char="●"/>
                      </a:pPr>
                      <a:r>
                        <a:rPr lang="es"/>
                        <a:t>Depende 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>
                        <a:spcBef>
                          <a:spcPts val="0"/>
                        </a:spcBef>
                        <a:buChar char="●"/>
                      </a:pPr>
                      <a:r>
                        <a:rPr lang="es"/>
                        <a:t>Clase</a:t>
                      </a:r>
                    </a:p>
                  </a:txBody>
                  <a:tcPr marT="91425" marB="91425" marR="91425" marL="91425"/>
                </a:tc>
              </a:tr>
              <a:tr h="666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waker behaviour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timer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PartyAgent</a:t>
                      </a:r>
                    </a:p>
                  </a:txBody>
                  <a:tcPr marT="91425" marB="91425" marR="91425" marL="91425"/>
                </a:tc>
              </a:tr>
              <a:tr h="666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Saludar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waker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PartyAgent</a:t>
                      </a:r>
                    </a:p>
                  </a:txBody>
                  <a:tcPr marT="91425" marB="91425" marR="91425" marL="91425"/>
                </a:tc>
              </a:tr>
              <a:tr h="666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Bienvenida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saludar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PartyAgent</a:t>
                      </a:r>
                    </a:p>
                  </a:txBody>
                  <a:tcPr marT="91425" marB="91425" marR="91425" marL="91425"/>
                </a:tc>
              </a:tr>
              <a:tr h="666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Llena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ListaInvitados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PartyAgent</a:t>
                      </a:r>
                    </a:p>
                  </a:txBody>
                  <a:tcPr marT="91425" marB="91425" marR="91425" marL="91425"/>
                </a:tc>
              </a:tr>
              <a:tr h="666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accionBehaviour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AclMessage (Host)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Llena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PartyAgent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3" name="Shape 123"/>
          <p:cNvGraphicFramePr/>
          <p:nvPr/>
        </p:nvGraphicFramePr>
        <p:xfrm>
          <a:off x="9249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{D3B94E56-7A3B-4B42-B55F-D6A90018A450}</a:tableStyleId>
              </a:tblPr>
              <a:tblGrid>
                <a:gridCol w="2440525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alimentarse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accionBehaviour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PartyAgent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comer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beber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alimentarse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PartyAgent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Despedida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AclMessage (guest)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hambre y sed ==0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PartyAgent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ticker behaviour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AclMessage (Host)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Llena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Camarero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INTERACCION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50" y="1228675"/>
            <a:ext cx="3578499" cy="331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675" y="1228675"/>
            <a:ext cx="3696575" cy="331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INTERACCION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949" y="1228675"/>
            <a:ext cx="4099849" cy="334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