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10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4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09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0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0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9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5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1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4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CB61-30F0-46C7-A128-3699576CF79D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CC32FD-1414-4B41-8476-E15760CD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127" y="-279603"/>
            <a:ext cx="11340544" cy="2262781"/>
          </a:xfrm>
        </p:spPr>
        <p:txBody>
          <a:bodyPr/>
          <a:lstStyle/>
          <a:p>
            <a:r>
              <a:rPr lang="ru-RU" dirty="0" smtClean="0"/>
              <a:t>Мой проект «</a:t>
            </a:r>
            <a:r>
              <a:rPr lang="en-US" dirty="0" err="1" smtClean="0"/>
              <a:t>PacMan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026" name="Picture 2" descr="Картинки по запросу pac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1886341"/>
            <a:ext cx="4252310" cy="497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5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3169" y="624109"/>
            <a:ext cx="4476997" cy="5800441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Заглавный экран показывающий игровое поле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6" y="0"/>
            <a:ext cx="584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2774722" cy="5931069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95055" y="837865"/>
            <a:ext cx="9868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реализован в </a:t>
            </a:r>
            <a:r>
              <a:rPr lang="en-US" dirty="0" err="1" smtClean="0"/>
              <a:t>Qt</a:t>
            </a:r>
            <a:r>
              <a:rPr lang="en-US" dirty="0"/>
              <a:t> </a:t>
            </a:r>
            <a:r>
              <a:rPr lang="en-US" dirty="0" smtClean="0"/>
              <a:t>creator c </a:t>
            </a:r>
            <a:r>
              <a:rPr lang="ru-RU" dirty="0" smtClean="0"/>
              <a:t>использованием </a:t>
            </a:r>
            <a:r>
              <a:rPr lang="en-US" dirty="0" err="1" smtClean="0"/>
              <a:t>QtGui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Описана карта с препятствиями и подбираемой «едой»</a:t>
            </a:r>
            <a:br>
              <a:rPr lang="ru-RU" dirty="0" smtClean="0"/>
            </a:br>
            <a:r>
              <a:rPr lang="ru-RU" dirty="0" smtClean="0"/>
              <a:t>Реализовано перемещение </a:t>
            </a:r>
            <a:r>
              <a:rPr lang="ru-RU" dirty="0" err="1" smtClean="0"/>
              <a:t>пакмана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Клавишами </a:t>
            </a:r>
            <a:r>
              <a:rPr lang="en-US" dirty="0" smtClean="0"/>
              <a:t>WASD </a:t>
            </a:r>
            <a:r>
              <a:rPr lang="ru-RU" smtClean="0"/>
              <a:t>или стрелочками)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Реализовано перемещение монстров как по локации, так и умное перемещение с поиском </a:t>
            </a:r>
            <a:r>
              <a:rPr lang="ru-RU" dirty="0" err="1" smtClean="0"/>
              <a:t>покмана</a:t>
            </a:r>
            <a:endParaRPr lang="ru-RU" dirty="0" smtClean="0"/>
          </a:p>
          <a:p>
            <a:r>
              <a:rPr lang="ru-RU" dirty="0" smtClean="0"/>
              <a:t>Реализованы подбираемые предметы: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Еда (дающая по 1 очку за подбор)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«Вишня» (шар жёлтого цвета, дающий 100 очков и временную возможность поедать призраков)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Ускорение (шар зелёного цвета, дающий 100 очков и временное ускорение для </a:t>
            </a:r>
            <a:r>
              <a:rPr lang="ru-RU" dirty="0" err="1" smtClean="0"/>
              <a:t>пакмана</a:t>
            </a:r>
            <a:r>
              <a:rPr lang="ru-RU" dirty="0" smtClean="0"/>
              <a:t>) </a:t>
            </a:r>
          </a:p>
          <a:p>
            <a:r>
              <a:rPr lang="ru-RU" dirty="0" smtClean="0"/>
              <a:t>Реализованы сценарии проигрыша (</a:t>
            </a:r>
            <a:r>
              <a:rPr lang="ru-RU" dirty="0" err="1" smtClean="0"/>
              <a:t>пакмана</a:t>
            </a:r>
            <a:r>
              <a:rPr lang="ru-RU" dirty="0" smtClean="0"/>
              <a:t> ловят призраки) и победы (</a:t>
            </a:r>
            <a:r>
              <a:rPr lang="ru-RU" dirty="0" err="1" smtClean="0"/>
              <a:t>пакман</a:t>
            </a:r>
            <a:r>
              <a:rPr lang="ru-RU" dirty="0" smtClean="0"/>
              <a:t> </a:t>
            </a:r>
            <a:r>
              <a:rPr lang="ru-RU" dirty="0" err="1" smtClean="0"/>
              <a:t>собтирает</a:t>
            </a:r>
            <a:r>
              <a:rPr lang="ru-RU" dirty="0" smtClean="0"/>
              <a:t> всю еду на карте)</a:t>
            </a:r>
          </a:p>
          <a:p>
            <a:r>
              <a:rPr lang="ru-RU" dirty="0" smtClean="0"/>
              <a:t>Реализованы фоновые звуки и звуки при перемещении </a:t>
            </a:r>
          </a:p>
          <a:p>
            <a:r>
              <a:rPr lang="ru-RU" dirty="0" smtClean="0"/>
              <a:t>На экране </a:t>
            </a:r>
            <a:r>
              <a:rPr lang="ru-RU" dirty="0" err="1" smtClean="0"/>
              <a:t>окончая</a:t>
            </a:r>
            <a:r>
              <a:rPr lang="ru-RU" dirty="0" smtClean="0"/>
              <a:t> игры есть возможность сменить </a:t>
            </a:r>
            <a:r>
              <a:rPr lang="ru-RU" dirty="0" err="1" smtClean="0"/>
              <a:t>скины</a:t>
            </a:r>
            <a:r>
              <a:rPr lang="ru-RU" dirty="0" smtClean="0"/>
              <a:t> игры </a:t>
            </a:r>
            <a:br>
              <a:rPr lang="ru-RU" dirty="0" smtClean="0"/>
            </a:br>
            <a:r>
              <a:rPr lang="ru-RU" dirty="0" smtClean="0"/>
              <a:t>По нажатию «1» игра будет работать с классическими </a:t>
            </a:r>
            <a:r>
              <a:rPr lang="ru-RU" dirty="0" err="1" smtClean="0"/>
              <a:t>скинами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нажатию «2» игра будет работать с </a:t>
            </a:r>
            <a:r>
              <a:rPr lang="ru-RU" dirty="0" err="1" smtClean="0"/>
              <a:t>скинами</a:t>
            </a:r>
            <a:r>
              <a:rPr lang="ru-RU" dirty="0" smtClean="0"/>
              <a:t> в стиле «неон»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5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6168"/>
            <a:ext cx="11958451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Классические текстуры с демонстрацией напуганных призраков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725"/>
            <a:ext cx="4687872" cy="5498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28" y="1264722"/>
            <a:ext cx="4768872" cy="55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4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Неоновые </a:t>
            </a:r>
            <a:r>
              <a:rPr lang="ru-RU" dirty="0"/>
              <a:t>текстуры с демонстрацией напуганных призраков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278"/>
            <a:ext cx="4845132" cy="56827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50" y="1165993"/>
            <a:ext cx="4853049" cy="56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397" y="0"/>
            <a:ext cx="10517579" cy="1280890"/>
          </a:xfrm>
        </p:spPr>
        <p:txBody>
          <a:bodyPr/>
          <a:lstStyle/>
          <a:p>
            <a:r>
              <a:rPr lang="ru-RU" dirty="0" smtClean="0"/>
              <a:t>Демонстрация работы бонуса ускорение</a:t>
            </a:r>
            <a:endParaRPr lang="ru-RU" dirty="0"/>
          </a:p>
        </p:txBody>
      </p:sp>
      <p:pic>
        <p:nvPicPr>
          <p:cNvPr id="4" name="PacMan 2019-12-20 07-59-4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90.366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1478" y="640444"/>
            <a:ext cx="5367317" cy="60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606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9159" y="2904172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22716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32</Words>
  <Application>Microsoft Office PowerPoint</Application>
  <PresentationFormat>Широкоэкранный</PresentationFormat>
  <Paragraphs>15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Мой проект «PacMan»</vt:lpstr>
      <vt:lpstr>    Заглавный экран показывающий игровое поле</vt:lpstr>
      <vt:lpstr>    </vt:lpstr>
      <vt:lpstr>Классические текстуры с демонстрацией напуганных призраков</vt:lpstr>
      <vt:lpstr>Неоновые текстуры с демонстрацией напуганных призраков</vt:lpstr>
      <vt:lpstr>Демонстрация работы бонуса ускорение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Егорка</dc:creator>
  <cp:lastModifiedBy>Егорка</cp:lastModifiedBy>
  <cp:revision>6</cp:revision>
  <dcterms:created xsi:type="dcterms:W3CDTF">2019-12-10T23:12:49Z</dcterms:created>
  <dcterms:modified xsi:type="dcterms:W3CDTF">2019-12-20T05:06:05Z</dcterms:modified>
</cp:coreProperties>
</file>