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16"/>
  </p:notesMasterIdLst>
  <p:sldIdLst>
    <p:sldId id="256" r:id="rId6"/>
    <p:sldId id="257" r:id="rId7"/>
    <p:sldId id="262" r:id="rId8"/>
    <p:sldId id="265" r:id="rId9"/>
    <p:sldId id="258" r:id="rId10"/>
    <p:sldId id="259" r:id="rId11"/>
    <p:sldId id="260" r:id="rId12"/>
    <p:sldId id="264" r:id="rId13"/>
    <p:sldId id="263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DF83-B1FE-42D4-91D5-4CEE476B22CD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0271-6E50-4DAA-9CF3-3F54FF83A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0271-6E50-4DAA-9CF3-3F54FF83AC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9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F618CE0-7AAD-40C6-8313-A5C6D056318C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0085902-8D1C-438A-9CF4-E2EB9FA6E82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Quick 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Egi</a:t>
            </a:r>
            <a:r>
              <a:rPr lang="en-US" sz="2400" dirty="0" smtClean="0"/>
              <a:t> </a:t>
            </a:r>
            <a:r>
              <a:rPr lang="en-US" sz="2400" dirty="0" err="1" smtClean="0"/>
              <a:t>Fergiana</a:t>
            </a:r>
            <a:r>
              <a:rPr lang="en-US" sz="2400" dirty="0" smtClean="0"/>
              <a:t> (112705007)</a:t>
            </a:r>
          </a:p>
          <a:p>
            <a:r>
              <a:rPr lang="en-US" sz="2400" dirty="0" err="1" smtClean="0"/>
              <a:t>Khoirun</a:t>
            </a:r>
            <a:r>
              <a:rPr lang="en-US" sz="2400" dirty="0" smtClean="0"/>
              <a:t> </a:t>
            </a:r>
            <a:r>
              <a:rPr lang="en-US" sz="2400" dirty="0" err="1" smtClean="0"/>
              <a:t>Nufus</a:t>
            </a:r>
            <a:r>
              <a:rPr lang="en-US" sz="2400" dirty="0" smtClean="0"/>
              <a:t> (1127050083)</a:t>
            </a:r>
          </a:p>
          <a:p>
            <a:r>
              <a:rPr lang="en-US" sz="2400" dirty="0" smtClean="0"/>
              <a:t>IF C-D</a:t>
            </a:r>
          </a:p>
          <a:p>
            <a:r>
              <a:rPr lang="en-US" sz="2400" dirty="0" err="1" smtClean="0"/>
              <a:t>Praktikum</a:t>
            </a:r>
            <a:r>
              <a:rPr lang="en-US" sz="2400" dirty="0" smtClean="0"/>
              <a:t> RPL </a:t>
            </a:r>
            <a:r>
              <a:rPr lang="en-US" sz="2400" dirty="0" err="1" smtClean="0"/>
              <a:t>Lanjut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511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9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C:\Users\hairun\Documents\ClassDiagra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56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06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Autofit/>
          </a:bodyPr>
          <a:lstStyle/>
          <a:p>
            <a:pPr algn="ctr"/>
            <a:r>
              <a:rPr lang="en-GB" sz="2800" dirty="0" err="1">
                <a:solidFill>
                  <a:srgbClr val="FFFF00"/>
                </a:solidFill>
              </a:rPr>
              <a:t>Aplikasi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i="1" dirty="0">
                <a:solidFill>
                  <a:srgbClr val="FFFF00"/>
                </a:solidFill>
              </a:rPr>
              <a:t>Quick Math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adalah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aplikasi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berbasis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i="1" dirty="0">
                <a:solidFill>
                  <a:srgbClr val="FFFF00"/>
                </a:solidFill>
              </a:rPr>
              <a:t>desktop </a:t>
            </a:r>
            <a:r>
              <a:rPr lang="en-GB" sz="2800" dirty="0" err="1">
                <a:solidFill>
                  <a:srgbClr val="FFFF00"/>
                </a:solidFill>
              </a:rPr>
              <a:t>dan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i="1" dirty="0">
                <a:solidFill>
                  <a:srgbClr val="FFFF00"/>
                </a:solidFill>
              </a:rPr>
              <a:t>mobile </a:t>
            </a:r>
            <a:r>
              <a:rPr lang="en-GB" sz="2800" dirty="0" err="1">
                <a:solidFill>
                  <a:srgbClr val="FFFF00"/>
                </a:solidFill>
              </a:rPr>
              <a:t>sehingga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aplikasi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ini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dapat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digunakan</a:t>
            </a:r>
            <a:r>
              <a:rPr lang="en-GB" sz="2800" dirty="0">
                <a:solidFill>
                  <a:srgbClr val="FFFF00"/>
                </a:solidFill>
              </a:rPr>
              <a:t> di Gadget. </a:t>
            </a:r>
            <a:r>
              <a:rPr lang="en-GB" sz="2800" dirty="0" err="1">
                <a:solidFill>
                  <a:srgbClr val="FFFF00"/>
                </a:solidFill>
              </a:rPr>
              <a:t>Aplikasi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ini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diperuntukan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untuk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semua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pengguna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khususnya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pelajar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baik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itu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Sekolah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Menengah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maupun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Mahasiswa</a:t>
            </a:r>
            <a:r>
              <a:rPr lang="en-GB" sz="2800" dirty="0">
                <a:solidFill>
                  <a:srgbClr val="FFFF00"/>
                </a:solidFill>
              </a:rPr>
              <a:t>. </a:t>
            </a:r>
            <a:r>
              <a:rPr lang="en-GB" sz="2800" dirty="0" err="1">
                <a:solidFill>
                  <a:srgbClr val="FFFF00"/>
                </a:solidFill>
              </a:rPr>
              <a:t>Aplikasi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ini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dapat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memudahkan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pengguna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untuk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mempelajari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serta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melakukan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perhitungan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</a:rPr>
              <a:t>matematika</a:t>
            </a:r>
            <a:r>
              <a:rPr lang="en-GB" sz="28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2743200" cy="9144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Deskripsi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1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>
            <a:noAutofit/>
          </a:bodyPr>
          <a:lstStyle/>
          <a:p>
            <a:pPr algn="ctr"/>
            <a:r>
              <a:rPr lang="en-GB" sz="2800" dirty="0" err="1">
                <a:solidFill>
                  <a:srgbClr val="FFFF00"/>
                </a:solidFill>
              </a:rPr>
              <a:t>Aplikasi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i="1" dirty="0">
                <a:solidFill>
                  <a:srgbClr val="FFFF00"/>
                </a:solidFill>
              </a:rPr>
              <a:t>Quick Math </a:t>
            </a:r>
            <a:r>
              <a:rPr lang="en-GB" sz="2800" dirty="0" err="1">
                <a:solidFill>
                  <a:srgbClr val="FFFF00"/>
                </a:solidFill>
              </a:rPr>
              <a:t>memiliki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fitur-fitur</a:t>
            </a:r>
            <a:r>
              <a:rPr lang="en-GB" sz="2800" dirty="0">
                <a:solidFill>
                  <a:srgbClr val="FFFF00"/>
                </a:solidFill>
              </a:rPr>
              <a:t> yang </a:t>
            </a:r>
            <a:r>
              <a:rPr lang="en-GB" sz="2800" dirty="0" err="1">
                <a:solidFill>
                  <a:srgbClr val="FFFF00"/>
                </a:solidFill>
              </a:rPr>
              <a:t>dapat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menngajarkan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serta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melakukan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perhitungan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dalam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pelajaran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metematika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seperti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pendalaman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materi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aljabar</a:t>
            </a:r>
            <a:r>
              <a:rPr lang="en-GB" sz="2800" dirty="0">
                <a:solidFill>
                  <a:srgbClr val="FFFF00"/>
                </a:solidFill>
              </a:rPr>
              <a:t>, </a:t>
            </a:r>
            <a:r>
              <a:rPr lang="en-GB" sz="2800" dirty="0" err="1">
                <a:solidFill>
                  <a:srgbClr val="FFFF00"/>
                </a:solidFill>
              </a:rPr>
              <a:t>geometri</a:t>
            </a:r>
            <a:r>
              <a:rPr lang="en-GB" sz="2800" dirty="0">
                <a:solidFill>
                  <a:srgbClr val="FFFF00"/>
                </a:solidFill>
              </a:rPr>
              <a:t>, </a:t>
            </a:r>
            <a:r>
              <a:rPr lang="en-GB" sz="2800" dirty="0" err="1">
                <a:solidFill>
                  <a:srgbClr val="FFFF00"/>
                </a:solidFill>
              </a:rPr>
              <a:t>dan</a:t>
            </a:r>
            <a:r>
              <a:rPr lang="en-GB" sz="2800" dirty="0">
                <a:solidFill>
                  <a:srgbClr val="FFFF00"/>
                </a:solidFill>
              </a:rPr>
              <a:t>  </a:t>
            </a:r>
            <a:r>
              <a:rPr lang="en-GB" sz="2800" dirty="0" err="1">
                <a:solidFill>
                  <a:srgbClr val="FFFF00"/>
                </a:solidFill>
              </a:rPr>
              <a:t>trigonometri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serta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kalkulator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perhitungan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aljabar</a:t>
            </a:r>
            <a:r>
              <a:rPr lang="en-GB" sz="2800" dirty="0">
                <a:solidFill>
                  <a:srgbClr val="FFFF00"/>
                </a:solidFill>
              </a:rPr>
              <a:t>, </a:t>
            </a:r>
            <a:r>
              <a:rPr lang="en-GB" sz="2800" dirty="0" err="1">
                <a:solidFill>
                  <a:srgbClr val="FFFF00"/>
                </a:solidFill>
              </a:rPr>
              <a:t>geomteri</a:t>
            </a:r>
            <a:r>
              <a:rPr lang="en-GB" sz="2800" dirty="0">
                <a:solidFill>
                  <a:srgbClr val="FFFF00"/>
                </a:solidFill>
              </a:rPr>
              <a:t>, </a:t>
            </a:r>
            <a:r>
              <a:rPr lang="en-GB" sz="2800" dirty="0" err="1">
                <a:solidFill>
                  <a:srgbClr val="FFFF00"/>
                </a:solidFill>
              </a:rPr>
              <a:t>trigonometri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sesuai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dengan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rumus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masing-masing</a:t>
            </a:r>
            <a:r>
              <a:rPr lang="en-GB" sz="2800" dirty="0">
                <a:solidFill>
                  <a:srgbClr val="FFFF00"/>
                </a:solidFill>
              </a:rPr>
              <a:t>. </a:t>
            </a:r>
            <a:r>
              <a:rPr lang="en-GB" sz="2800" dirty="0" err="1">
                <a:solidFill>
                  <a:srgbClr val="FFFF00"/>
                </a:solidFill>
              </a:rPr>
              <a:t>Aplikasi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ini</a:t>
            </a:r>
            <a:r>
              <a:rPr lang="en-GB" sz="2800" dirty="0">
                <a:solidFill>
                  <a:srgbClr val="FFFF00"/>
                </a:solidFill>
              </a:rPr>
              <a:t>, </a:t>
            </a:r>
            <a:r>
              <a:rPr lang="en-GB" sz="2800" dirty="0" err="1">
                <a:solidFill>
                  <a:srgbClr val="FFFF00"/>
                </a:solidFill>
              </a:rPr>
              <a:t>mudah,cepat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dan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akurat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baik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dari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segi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materi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maupun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perhitungan</a:t>
            </a:r>
            <a:r>
              <a:rPr lang="en-GB" sz="2800" dirty="0">
                <a:solidFill>
                  <a:srgbClr val="FFFF00"/>
                </a:solidFill>
              </a:rPr>
              <a:t>. </a:t>
            </a:r>
            <a:r>
              <a:rPr lang="en-GB" sz="2800" dirty="0" err="1">
                <a:solidFill>
                  <a:srgbClr val="FFFF00"/>
                </a:solidFill>
              </a:rPr>
              <a:t>Karena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dalam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melakukan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perhitungan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matematika</a:t>
            </a:r>
            <a:r>
              <a:rPr lang="en-GB" sz="2800" dirty="0">
                <a:solidFill>
                  <a:srgbClr val="FFFF00"/>
                </a:solidFill>
              </a:rPr>
              <a:t>, </a:t>
            </a:r>
            <a:r>
              <a:rPr lang="en-GB" sz="2800" dirty="0" err="1">
                <a:solidFill>
                  <a:srgbClr val="FFFF00"/>
                </a:solidFill>
              </a:rPr>
              <a:t>kita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dituntut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untuk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menyelesaikan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suatu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soal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dengan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cepat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dan</a:t>
            </a:r>
            <a:r>
              <a:rPr lang="en-GB" sz="2800" dirty="0">
                <a:solidFill>
                  <a:srgbClr val="FFFF00"/>
                </a:solidFill>
              </a:rPr>
              <a:t> </a:t>
            </a:r>
            <a:r>
              <a:rPr lang="en-GB" sz="2800" dirty="0" err="1">
                <a:solidFill>
                  <a:srgbClr val="FFFF00"/>
                </a:solidFill>
              </a:rPr>
              <a:t>akurat</a:t>
            </a:r>
            <a:r>
              <a:rPr lang="en-GB" sz="2800" dirty="0">
                <a:solidFill>
                  <a:srgbClr val="FFFF00"/>
                </a:solidFill>
              </a:rPr>
              <a:t>.</a:t>
            </a:r>
            <a:endParaRPr lang="en-US" sz="28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FFFF00"/>
                </a:solidFill>
              </a:rPr>
              <a:t> </a:t>
            </a:r>
          </a:p>
          <a:p>
            <a:pPr algn="ctr"/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3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Aplikasi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ini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bertujuan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untuk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pengetahuan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serta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cara</a:t>
            </a:r>
            <a:r>
              <a:rPr lang="en-US" dirty="0">
                <a:solidFill>
                  <a:srgbClr val="FFFF00"/>
                </a:solidFill>
              </a:rPr>
              <a:t> yang </a:t>
            </a:r>
            <a:r>
              <a:rPr lang="en-US" dirty="0" err="1">
                <a:solidFill>
                  <a:srgbClr val="FFFF00"/>
                </a:solidFill>
              </a:rPr>
              <a:t>mudah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cepat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dalam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melakukan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perhitungan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matematika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khususnya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dalam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perhitungan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aljabar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geometri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maupun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luas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lingkaran</a:t>
            </a:r>
            <a:r>
              <a:rPr lang="en-US" dirty="0">
                <a:solidFill>
                  <a:srgbClr val="FFFF00"/>
                </a:solidFill>
              </a:rPr>
              <a:t>. </a:t>
            </a:r>
            <a:r>
              <a:rPr lang="en-US" dirty="0" err="1">
                <a:solidFill>
                  <a:srgbClr val="FFFF00"/>
                </a:solidFill>
              </a:rPr>
              <a:t>Aplikasi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ini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ditujukan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untuk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seluruh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pengguna</a:t>
            </a:r>
            <a:r>
              <a:rPr lang="en-US" dirty="0">
                <a:solidFill>
                  <a:srgbClr val="FFFF00"/>
                </a:solidFill>
              </a:rPr>
              <a:t> yang </a:t>
            </a:r>
            <a:r>
              <a:rPr lang="en-US" dirty="0" err="1">
                <a:solidFill>
                  <a:srgbClr val="FFFF00"/>
                </a:solidFill>
              </a:rPr>
              <a:t>ingin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mengetahui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mempelajari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ilmu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matematika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khususnya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pada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pelajar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sekolah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menengah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hingga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perguruan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tinggi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7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 err="1" smtClean="0"/>
              <a:t>Fuctional</a:t>
            </a:r>
            <a:r>
              <a:rPr lang="en-US" dirty="0" smtClean="0"/>
              <a:t> </a:t>
            </a:r>
            <a:r>
              <a:rPr lang="en-US" dirty="0" err="1" smtClean="0"/>
              <a:t>Requerement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144694"/>
              </p:ext>
            </p:extLst>
          </p:nvPr>
        </p:nvGraphicFramePr>
        <p:xfrm>
          <a:off x="304800" y="1554163"/>
          <a:ext cx="8686800" cy="447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390" marR="7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Kebutuhan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390" marR="7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Penjelasan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390" marR="7239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MAT-F-01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390" marR="7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Sistem mampu memberikan materi mengenai segala hal yang berkaitan dengan ilmu matematika</a:t>
                      </a:r>
                      <a:endParaRPr lang="en-US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390" marR="7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Sistem dapat menjelaskan materi secara jelas dan detail yang dapat memudahkan pengguna dalam pengoperasiannya</a:t>
                      </a:r>
                      <a:endParaRPr lang="en-US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390" marR="7239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MAT-F-02</a:t>
                      </a:r>
                      <a:endParaRPr lang="en-US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390" marR="7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Sistem mampu secara otomatis melakukan perhitungan matematika </a:t>
                      </a:r>
                      <a:endParaRPr lang="en-US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390" marR="7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Menghitung soal matematika yang disesuaikan dengan rumus sehingga prosesnya lebih cepat</a:t>
                      </a:r>
                      <a:endParaRPr lang="en-US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390" marR="7239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MAT-F-03</a:t>
                      </a:r>
                      <a:endParaRPr lang="en-US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390" marR="7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Sistem mampu memberikan tutorial secara jelas kepada pengguna</a:t>
                      </a:r>
                      <a:endParaRPr lang="en-US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390" marR="723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Memberikan</a:t>
                      </a: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tata</a:t>
                      </a: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cara</a:t>
                      </a: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penggunaan</a:t>
                      </a: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aplikasi</a:t>
                      </a: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secara</a:t>
                      </a: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jelas</a:t>
                      </a: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sehingga</a:t>
                      </a: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pengguna</a:t>
                      </a: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tidak</a:t>
                      </a: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bingung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2390" marR="7239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6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Non-</a:t>
            </a:r>
            <a:r>
              <a:rPr lang="en-US" dirty="0" err="1" smtClean="0"/>
              <a:t>Funtional</a:t>
            </a:r>
            <a:r>
              <a:rPr lang="en-US" dirty="0" smtClean="0"/>
              <a:t> </a:t>
            </a:r>
            <a:r>
              <a:rPr lang="en-US" dirty="0" err="1" smtClean="0"/>
              <a:t>Requerement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132394"/>
              </p:ext>
            </p:extLst>
          </p:nvPr>
        </p:nvGraphicFramePr>
        <p:xfrm>
          <a:off x="457200" y="1143000"/>
          <a:ext cx="8229600" cy="52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Parameter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Kebutuhan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MAT-NF-01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Availability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MAT-NF-02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Reliability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Kegagalan yang dapat ditolelir adalah 5% 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MAT-NF-03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Ergonomy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Pengguna dapat menggunakan aplikasi ini setiap saat dan setiap waktu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MAT-NF-04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Portability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Aplikasi memiliki memory yang kecil sehingga masih memberikan ruang dalam memory internal 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MAT-NF-05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Memory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Jika memory internal kritis, aplikasi harus d atur resolusi supaya kapasitas memory aplikasi semakin kecil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MAT-NF-06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Response time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Aplikasi harus mampu menampilkan materi dan jawaban dari perhitungan dalam waktu 5 detik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MAT-NF-07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Safety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MAT-NF-08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Security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Aplikasi dapat menjamin keamanan identitas pengguna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MAT-NF-09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MAT-NF-10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Others 1: Bahasa komunikasi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971" marR="64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Semua</a:t>
                      </a:r>
                      <a:r>
                        <a:rPr lang="en-US" sz="13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tanya</a:t>
                      </a:r>
                      <a:r>
                        <a:rPr lang="en-US" sz="13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jawab</a:t>
                      </a:r>
                      <a:r>
                        <a:rPr lang="en-US" sz="13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harus</a:t>
                      </a:r>
                      <a:r>
                        <a:rPr lang="en-US" sz="13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dalam</a:t>
                      </a:r>
                      <a:r>
                        <a:rPr lang="en-US" sz="13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bahasa</a:t>
                      </a:r>
                      <a:r>
                        <a:rPr lang="en-US" sz="13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Indonesia</a:t>
                      </a:r>
                    </a:p>
                  </a:txBody>
                  <a:tcPr marL="64971" marR="6497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5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38400" cy="792162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 descr="C:\Users\hairun\Documents\UseCaseDiagra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45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865310"/>
              </p:ext>
            </p:extLst>
          </p:nvPr>
        </p:nvGraphicFramePr>
        <p:xfrm>
          <a:off x="457200" y="2649092"/>
          <a:ext cx="8229600" cy="2456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Actor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Pengguna 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Actor </a:t>
                      </a:r>
                      <a:r>
                        <a:rPr lang="en-US" sz="24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role </a:t>
                      </a:r>
                      <a:r>
                        <a:rPr lang="en-US" sz="24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ini</a:t>
                      </a:r>
                      <a:r>
                        <a:rPr lang="en-US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mempunyai</a:t>
                      </a:r>
                      <a:r>
                        <a:rPr lang="en-US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wewenang</a:t>
                      </a:r>
                      <a:r>
                        <a:rPr lang="en-US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untuk</a:t>
                      </a:r>
                      <a:r>
                        <a:rPr lang="en-US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mengoperasikan</a:t>
                      </a:r>
                      <a:r>
                        <a:rPr lang="en-US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aplikasi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89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74700"/>
              </p:ext>
            </p:extLst>
          </p:nvPr>
        </p:nvGraphicFramePr>
        <p:xfrm>
          <a:off x="304800" y="1108994"/>
          <a:ext cx="8534400" cy="5430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997200"/>
              </a:tblGrid>
              <a:tr h="387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7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Melihat</a:t>
                      </a:r>
                      <a:r>
                        <a:rPr lang="en-GB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materi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Sistem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menampilkan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daftar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materi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yang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boleh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dipilih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untuk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pengguna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511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Menentukan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perhitungan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Sistem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menampilkan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pilihan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perhitungan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matematika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5682"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Melihat</a:t>
                      </a: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bantuan</a:t>
                      </a: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Sistem</a:t>
                      </a: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menampilkan</a:t>
                      </a: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b="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cara</a:t>
                      </a:r>
                      <a:r>
                        <a:rPr lang="en-GB" sz="1600" b="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b="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penggunaan</a:t>
                      </a:r>
                      <a:r>
                        <a:rPr lang="en-GB" sz="1600" b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aplikasi</a:t>
                      </a:r>
                      <a:endParaRPr lang="en-US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9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Melihat</a:t>
                      </a:r>
                      <a:r>
                        <a:rPr lang="en-GB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tentang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menampilkan</a:t>
                      </a: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info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aplikasi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9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Aljabar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menampilkan</a:t>
                      </a: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materi</a:t>
                      </a: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tentang</a:t>
                      </a:r>
                      <a:r>
                        <a:rPr lang="en-GB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aljabar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665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Geometri</a:t>
                      </a:r>
                      <a:endParaRPr lang="en-US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 </a:t>
                      </a: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menampilka</a:t>
                      </a: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materi</a:t>
                      </a: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geometri</a:t>
                      </a:r>
                      <a:endParaRPr lang="en-US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665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</a:t>
                      </a:r>
                      <a:endParaRPr lang="en-US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Trigonometri</a:t>
                      </a:r>
                      <a:endParaRPr lang="en-US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 </a:t>
                      </a: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menampilkan</a:t>
                      </a: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perhitungan</a:t>
                      </a: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trigonometri</a:t>
                      </a:r>
                      <a:endParaRPr lang="en-US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665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</a:t>
                      </a:r>
                      <a:endParaRPr lang="en-US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Geometri1</a:t>
                      </a:r>
                      <a:endParaRPr lang="en-US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 </a:t>
                      </a: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menampilkan</a:t>
                      </a: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perhitungan</a:t>
                      </a: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luas</a:t>
                      </a: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GB" sz="1600" b="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volume</a:t>
                      </a:r>
                      <a:endParaRPr lang="en-US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210234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Definisi</a:t>
            </a:r>
            <a:r>
              <a:rPr lang="en-US" sz="3600" dirty="0" smtClean="0"/>
              <a:t> Use Case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8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72</TotalTime>
  <Words>446</Words>
  <Application>Microsoft Office PowerPoint</Application>
  <PresentationFormat>On-screen Show (4:3)</PresentationFormat>
  <Paragraphs>97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Couture</vt:lpstr>
      <vt:lpstr>Paper</vt:lpstr>
      <vt:lpstr>Trek</vt:lpstr>
      <vt:lpstr>Foundry</vt:lpstr>
      <vt:lpstr>Thatch</vt:lpstr>
      <vt:lpstr>Aplikasi Quick Math</vt:lpstr>
      <vt:lpstr>Deskripsi</vt:lpstr>
      <vt:lpstr>Lanjutan ….</vt:lpstr>
      <vt:lpstr>Lanjutan ….</vt:lpstr>
      <vt:lpstr>Fuctional Requerement</vt:lpstr>
      <vt:lpstr>Non-Funtional Requerement</vt:lpstr>
      <vt:lpstr>Use Case</vt:lpstr>
      <vt:lpstr>Definisi Aktor</vt:lpstr>
      <vt:lpstr>PowerPoint Presentation</vt:lpstr>
      <vt:lpstr>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Quick Math</dc:title>
  <dc:creator>acer</dc:creator>
  <cp:lastModifiedBy>acer</cp:lastModifiedBy>
  <cp:revision>6</cp:revision>
  <dcterms:created xsi:type="dcterms:W3CDTF">2014-10-19T15:23:23Z</dcterms:created>
  <dcterms:modified xsi:type="dcterms:W3CDTF">2014-10-19T16:35:29Z</dcterms:modified>
</cp:coreProperties>
</file>