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62" r:id="rId3"/>
    <p:sldId id="257" r:id="rId4"/>
    <p:sldId id="264" r:id="rId5"/>
    <p:sldId id="259" r:id="rId6"/>
    <p:sldId id="258" r:id="rId7"/>
    <p:sldId id="261"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57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31E628-07A7-441C-9400-30317AEADF8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00F5ACBB-266B-408F-A1B7-7D5E8D5B98F2}">
      <dgm:prSet/>
      <dgm:spPr/>
      <dgm:t>
        <a:bodyPr/>
        <a:lstStyle/>
        <a:p>
          <a:pPr rtl="0"/>
          <a:r>
            <a:rPr lang="en-US" smtClean="0"/>
            <a:t>Objek</a:t>
          </a:r>
          <a:endParaRPr lang="en-US"/>
        </a:p>
      </dgm:t>
    </dgm:pt>
    <dgm:pt modelId="{7C0B6508-0C73-4B3B-86E7-6D0D575EB488}" type="parTrans" cxnId="{6708164C-9165-44EE-8860-2764F53A1F65}">
      <dgm:prSet/>
      <dgm:spPr/>
      <dgm:t>
        <a:bodyPr/>
        <a:lstStyle/>
        <a:p>
          <a:endParaRPr lang="en-US"/>
        </a:p>
      </dgm:t>
    </dgm:pt>
    <dgm:pt modelId="{F6AE8E4B-A908-4D67-A519-509654454615}" type="sibTrans" cxnId="{6708164C-9165-44EE-8860-2764F53A1F65}">
      <dgm:prSet/>
      <dgm:spPr/>
      <dgm:t>
        <a:bodyPr/>
        <a:lstStyle/>
        <a:p>
          <a:endParaRPr lang="en-US"/>
        </a:p>
      </dgm:t>
    </dgm:pt>
    <dgm:pt modelId="{2C4755BB-B631-4684-9E61-FBFD2C46ECF3}">
      <dgm:prSet/>
      <dgm:spPr/>
      <dgm:t>
        <a:bodyPr/>
        <a:lstStyle/>
        <a:p>
          <a:pPr rtl="0"/>
          <a:r>
            <a:rPr lang="en-US" smtClean="0"/>
            <a:t>Mewakili dunia nyata</a:t>
          </a:r>
          <a:endParaRPr lang="en-US"/>
        </a:p>
      </dgm:t>
    </dgm:pt>
    <dgm:pt modelId="{B4A2C923-6E23-453E-95F6-E6A0E076A639}" type="parTrans" cxnId="{ADDF98DC-9C51-43B4-9F84-C1CF73A80A01}">
      <dgm:prSet/>
      <dgm:spPr/>
      <dgm:t>
        <a:bodyPr/>
        <a:lstStyle/>
        <a:p>
          <a:endParaRPr lang="en-US"/>
        </a:p>
      </dgm:t>
    </dgm:pt>
    <dgm:pt modelId="{3B55290C-A5D4-4CF9-B625-AAA03F809691}" type="sibTrans" cxnId="{ADDF98DC-9C51-43B4-9F84-C1CF73A80A01}">
      <dgm:prSet/>
      <dgm:spPr/>
      <dgm:t>
        <a:bodyPr/>
        <a:lstStyle/>
        <a:p>
          <a:endParaRPr lang="en-US"/>
        </a:p>
      </dgm:t>
    </dgm:pt>
    <dgm:pt modelId="{916D1210-8110-4444-A373-0290195AB0FD}">
      <dgm:prSet/>
      <dgm:spPr/>
      <dgm:t>
        <a:bodyPr/>
        <a:lstStyle/>
        <a:p>
          <a:pPr rtl="0"/>
          <a:r>
            <a:rPr lang="en-US" dirty="0" err="1" smtClean="0"/>
            <a:t>Variabel</a:t>
          </a:r>
          <a:r>
            <a:rPr lang="en-US" dirty="0" smtClean="0"/>
            <a:t> (</a:t>
          </a:r>
          <a:r>
            <a:rPr lang="en-US" dirty="0" err="1" smtClean="0"/>
            <a:t>Struktural</a:t>
          </a:r>
          <a:r>
            <a:rPr lang="en-US" dirty="0" smtClean="0"/>
            <a:t>)</a:t>
          </a:r>
          <a:endParaRPr lang="en-US" dirty="0"/>
        </a:p>
      </dgm:t>
    </dgm:pt>
    <dgm:pt modelId="{4C613641-E3D5-43FC-A59C-9E6412280C92}" type="parTrans" cxnId="{FE36A717-3588-4578-BA74-858DB13B381E}">
      <dgm:prSet/>
      <dgm:spPr/>
      <dgm:t>
        <a:bodyPr/>
        <a:lstStyle/>
        <a:p>
          <a:endParaRPr lang="en-US"/>
        </a:p>
      </dgm:t>
    </dgm:pt>
    <dgm:pt modelId="{38750AB6-A7CD-42FB-A6CA-30554F8AB854}" type="sibTrans" cxnId="{FE36A717-3588-4578-BA74-858DB13B381E}">
      <dgm:prSet/>
      <dgm:spPr/>
      <dgm:t>
        <a:bodyPr/>
        <a:lstStyle/>
        <a:p>
          <a:endParaRPr lang="en-US"/>
        </a:p>
      </dgm:t>
    </dgm:pt>
    <dgm:pt modelId="{46445DC7-6BFF-447A-9E17-70695C729743}">
      <dgm:prSet/>
      <dgm:spPr/>
      <dgm:t>
        <a:bodyPr/>
        <a:lstStyle/>
        <a:p>
          <a:pPr rtl="0"/>
          <a:r>
            <a:rPr lang="en-US" smtClean="0"/>
            <a:t>Kelas</a:t>
          </a:r>
          <a:endParaRPr lang="en-US"/>
        </a:p>
      </dgm:t>
    </dgm:pt>
    <dgm:pt modelId="{28D814AA-B9CA-4E9B-B48E-4BDD8873E58F}" type="parTrans" cxnId="{704A8309-2B01-4D4C-8504-10595BA1811C}">
      <dgm:prSet/>
      <dgm:spPr/>
      <dgm:t>
        <a:bodyPr/>
        <a:lstStyle/>
        <a:p>
          <a:endParaRPr lang="en-US"/>
        </a:p>
      </dgm:t>
    </dgm:pt>
    <dgm:pt modelId="{68FE8230-544F-4347-811D-53CB6C4ACCC7}" type="sibTrans" cxnId="{704A8309-2B01-4D4C-8504-10595BA1811C}">
      <dgm:prSet/>
      <dgm:spPr/>
      <dgm:t>
        <a:bodyPr/>
        <a:lstStyle/>
        <a:p>
          <a:endParaRPr lang="en-US"/>
        </a:p>
      </dgm:t>
    </dgm:pt>
    <dgm:pt modelId="{326E3DC3-4FD6-46AE-813F-4AF01DB7B0CF}">
      <dgm:prSet/>
      <dgm:spPr/>
      <dgm:t>
        <a:bodyPr/>
        <a:lstStyle/>
        <a:p>
          <a:pPr rtl="0"/>
          <a:r>
            <a:rPr lang="en-US" smtClean="0"/>
            <a:t>Deskripsi sekelompok Objek</a:t>
          </a:r>
          <a:endParaRPr lang="en-US"/>
        </a:p>
      </dgm:t>
    </dgm:pt>
    <dgm:pt modelId="{4029D922-0974-49C5-ACA3-81A0A931FB0A}" type="parTrans" cxnId="{8A800B81-D095-4348-823E-2A53B5B2A861}">
      <dgm:prSet/>
      <dgm:spPr/>
      <dgm:t>
        <a:bodyPr/>
        <a:lstStyle/>
        <a:p>
          <a:endParaRPr lang="en-US"/>
        </a:p>
      </dgm:t>
    </dgm:pt>
    <dgm:pt modelId="{996AB414-247E-45FC-A6A8-93E573FF5908}" type="sibTrans" cxnId="{8A800B81-D095-4348-823E-2A53B5B2A861}">
      <dgm:prSet/>
      <dgm:spPr/>
      <dgm:t>
        <a:bodyPr/>
        <a:lstStyle/>
        <a:p>
          <a:endParaRPr lang="en-US"/>
        </a:p>
      </dgm:t>
    </dgm:pt>
    <dgm:pt modelId="{0F9DF9B8-7D24-4C58-8B52-36DA1E4DD74C}">
      <dgm:prSet/>
      <dgm:spPr/>
      <dgm:t>
        <a:bodyPr/>
        <a:lstStyle/>
        <a:p>
          <a:pPr rtl="0"/>
          <a:r>
            <a:rPr lang="en-US" smtClean="0"/>
            <a:t>Tipe Data (Struktural)</a:t>
          </a:r>
          <a:endParaRPr lang="en-US"/>
        </a:p>
      </dgm:t>
    </dgm:pt>
    <dgm:pt modelId="{3A12DF3F-F2B0-4A64-9356-BF458DD18660}" type="parTrans" cxnId="{B52430F8-451A-4832-85D8-803F631306EB}">
      <dgm:prSet/>
      <dgm:spPr/>
      <dgm:t>
        <a:bodyPr/>
        <a:lstStyle/>
        <a:p>
          <a:endParaRPr lang="en-US"/>
        </a:p>
      </dgm:t>
    </dgm:pt>
    <dgm:pt modelId="{0BE5D305-D2B9-4D14-B8B9-0D8D24B4C3DA}" type="sibTrans" cxnId="{B52430F8-451A-4832-85D8-803F631306EB}">
      <dgm:prSet/>
      <dgm:spPr/>
      <dgm:t>
        <a:bodyPr/>
        <a:lstStyle/>
        <a:p>
          <a:endParaRPr lang="en-US"/>
        </a:p>
      </dgm:t>
    </dgm:pt>
    <dgm:pt modelId="{0A12E3DA-11A8-45FE-9F1D-CA0392BC08D9}">
      <dgm:prSet/>
      <dgm:spPr/>
      <dgm:t>
        <a:bodyPr/>
        <a:lstStyle/>
        <a:p>
          <a:pPr rtl="0"/>
          <a:r>
            <a:rPr lang="en-US" smtClean="0"/>
            <a:t>kata benda tunggal  yang merupakan  abstraksi  yang terbaik.</a:t>
          </a:r>
          <a:endParaRPr lang="en-US"/>
        </a:p>
      </dgm:t>
    </dgm:pt>
    <dgm:pt modelId="{964F99ED-95FB-42E3-909A-603C496287BA}" type="parTrans" cxnId="{C3A6CEC6-729E-456E-9C19-663EE89A876A}">
      <dgm:prSet/>
      <dgm:spPr/>
      <dgm:t>
        <a:bodyPr/>
        <a:lstStyle/>
        <a:p>
          <a:endParaRPr lang="en-US"/>
        </a:p>
      </dgm:t>
    </dgm:pt>
    <dgm:pt modelId="{A0CFB768-0C15-48F8-B926-7B5FD6E357D9}" type="sibTrans" cxnId="{C3A6CEC6-729E-456E-9C19-663EE89A876A}">
      <dgm:prSet/>
      <dgm:spPr/>
      <dgm:t>
        <a:bodyPr/>
        <a:lstStyle/>
        <a:p>
          <a:endParaRPr lang="en-US"/>
        </a:p>
      </dgm:t>
    </dgm:pt>
    <dgm:pt modelId="{2F514B60-AEFD-4433-B1AE-2E9089AAE448}">
      <dgm:prSet/>
      <dgm:spPr/>
      <dgm:t>
        <a:bodyPr/>
        <a:lstStyle/>
        <a:p>
          <a:pPr rtl="0"/>
          <a:r>
            <a:rPr lang="en-US" dirty="0" err="1" smtClean="0"/>
            <a:t>Intansiasi</a:t>
          </a:r>
          <a:r>
            <a:rPr lang="en-US" dirty="0" smtClean="0"/>
            <a:t> </a:t>
          </a:r>
          <a:r>
            <a:rPr lang="en-US" dirty="0" err="1" smtClean="0"/>
            <a:t>dari</a:t>
          </a:r>
          <a:r>
            <a:rPr lang="en-US" dirty="0" smtClean="0"/>
            <a:t> </a:t>
          </a:r>
          <a:r>
            <a:rPr lang="en-US" dirty="0" err="1" smtClean="0"/>
            <a:t>Kelas</a:t>
          </a:r>
          <a:endParaRPr lang="en-US" dirty="0"/>
        </a:p>
      </dgm:t>
    </dgm:pt>
    <dgm:pt modelId="{80615837-8E73-41E3-AEF7-2D2F86735FDA}" type="parTrans" cxnId="{E24F8A54-1973-404F-8647-873A8AC77DB7}">
      <dgm:prSet/>
      <dgm:spPr/>
    </dgm:pt>
    <dgm:pt modelId="{5176BEE3-1A94-421D-9B65-C64AE3A06C6C}" type="sibTrans" cxnId="{E24F8A54-1973-404F-8647-873A8AC77DB7}">
      <dgm:prSet/>
      <dgm:spPr/>
    </dgm:pt>
    <dgm:pt modelId="{481E0539-3A0F-469F-A247-6C7535E3B36F}" type="pres">
      <dgm:prSet presAssocID="{F231E628-07A7-441C-9400-30317AEADF85}" presName="linearFlow" presStyleCnt="0">
        <dgm:presLayoutVars>
          <dgm:dir/>
          <dgm:animLvl val="lvl"/>
          <dgm:resizeHandles val="exact"/>
        </dgm:presLayoutVars>
      </dgm:prSet>
      <dgm:spPr/>
      <dgm:t>
        <a:bodyPr/>
        <a:lstStyle/>
        <a:p>
          <a:endParaRPr lang="en-GB"/>
        </a:p>
      </dgm:t>
    </dgm:pt>
    <dgm:pt modelId="{D2C07DE7-6E61-4495-9A31-B2D550758C2F}" type="pres">
      <dgm:prSet presAssocID="{00F5ACBB-266B-408F-A1B7-7D5E8D5B98F2}" presName="composite" presStyleCnt="0"/>
      <dgm:spPr/>
    </dgm:pt>
    <dgm:pt modelId="{AFF9EDDF-530D-4D55-BF8E-E29FE5E6E3D3}" type="pres">
      <dgm:prSet presAssocID="{00F5ACBB-266B-408F-A1B7-7D5E8D5B98F2}" presName="parentText" presStyleLbl="alignNode1" presStyleIdx="0" presStyleCnt="2">
        <dgm:presLayoutVars>
          <dgm:chMax val="1"/>
          <dgm:bulletEnabled val="1"/>
        </dgm:presLayoutVars>
      </dgm:prSet>
      <dgm:spPr/>
      <dgm:t>
        <a:bodyPr/>
        <a:lstStyle/>
        <a:p>
          <a:endParaRPr lang="en-GB"/>
        </a:p>
      </dgm:t>
    </dgm:pt>
    <dgm:pt modelId="{89C2833B-6307-4933-B916-9624E3A20804}" type="pres">
      <dgm:prSet presAssocID="{00F5ACBB-266B-408F-A1B7-7D5E8D5B98F2}" presName="descendantText" presStyleLbl="alignAcc1" presStyleIdx="0" presStyleCnt="2">
        <dgm:presLayoutVars>
          <dgm:bulletEnabled val="1"/>
        </dgm:presLayoutVars>
      </dgm:prSet>
      <dgm:spPr/>
      <dgm:t>
        <a:bodyPr/>
        <a:lstStyle/>
        <a:p>
          <a:endParaRPr lang="en-US"/>
        </a:p>
      </dgm:t>
    </dgm:pt>
    <dgm:pt modelId="{572A80C8-4F32-452D-A20F-803F97407A9D}" type="pres">
      <dgm:prSet presAssocID="{F6AE8E4B-A908-4D67-A519-509654454615}" presName="sp" presStyleCnt="0"/>
      <dgm:spPr/>
    </dgm:pt>
    <dgm:pt modelId="{FCDBB6BF-F65D-473F-9BE8-47E4E134965D}" type="pres">
      <dgm:prSet presAssocID="{46445DC7-6BFF-447A-9E17-70695C729743}" presName="composite" presStyleCnt="0"/>
      <dgm:spPr/>
    </dgm:pt>
    <dgm:pt modelId="{ECDE16B1-6F0B-41BA-A608-8E51AA619CF7}" type="pres">
      <dgm:prSet presAssocID="{46445DC7-6BFF-447A-9E17-70695C729743}" presName="parentText" presStyleLbl="alignNode1" presStyleIdx="1" presStyleCnt="2">
        <dgm:presLayoutVars>
          <dgm:chMax val="1"/>
          <dgm:bulletEnabled val="1"/>
        </dgm:presLayoutVars>
      </dgm:prSet>
      <dgm:spPr/>
      <dgm:t>
        <a:bodyPr/>
        <a:lstStyle/>
        <a:p>
          <a:endParaRPr lang="en-GB"/>
        </a:p>
      </dgm:t>
    </dgm:pt>
    <dgm:pt modelId="{7A1B13F2-E499-49CB-AFC0-81B8209817E3}" type="pres">
      <dgm:prSet presAssocID="{46445DC7-6BFF-447A-9E17-70695C729743}" presName="descendantText" presStyleLbl="alignAcc1" presStyleIdx="1" presStyleCnt="2">
        <dgm:presLayoutVars>
          <dgm:bulletEnabled val="1"/>
        </dgm:presLayoutVars>
      </dgm:prSet>
      <dgm:spPr/>
      <dgm:t>
        <a:bodyPr/>
        <a:lstStyle/>
        <a:p>
          <a:endParaRPr lang="en-GB"/>
        </a:p>
      </dgm:t>
    </dgm:pt>
  </dgm:ptLst>
  <dgm:cxnLst>
    <dgm:cxn modelId="{8A800B81-D095-4348-823E-2A53B5B2A861}" srcId="{46445DC7-6BFF-447A-9E17-70695C729743}" destId="{326E3DC3-4FD6-46AE-813F-4AF01DB7B0CF}" srcOrd="0" destOrd="0" parTransId="{4029D922-0974-49C5-ACA3-81A0A931FB0A}" sibTransId="{996AB414-247E-45FC-A6A8-93E573FF5908}"/>
    <dgm:cxn modelId="{6708164C-9165-44EE-8860-2764F53A1F65}" srcId="{F231E628-07A7-441C-9400-30317AEADF85}" destId="{00F5ACBB-266B-408F-A1B7-7D5E8D5B98F2}" srcOrd="0" destOrd="0" parTransId="{7C0B6508-0C73-4B3B-86E7-6D0D575EB488}" sibTransId="{F6AE8E4B-A908-4D67-A519-509654454615}"/>
    <dgm:cxn modelId="{A626916F-3082-4EC4-BDE4-EDF116B192BA}" type="presOf" srcId="{916D1210-8110-4444-A373-0290195AB0FD}" destId="{89C2833B-6307-4933-B916-9624E3A20804}" srcOrd="0" destOrd="1" presId="urn:microsoft.com/office/officeart/2005/8/layout/chevron2"/>
    <dgm:cxn modelId="{A4BD7D4C-7CF0-4307-A6B7-456B3F91870B}" type="presOf" srcId="{2F514B60-AEFD-4433-B1AE-2E9089AAE448}" destId="{89C2833B-6307-4933-B916-9624E3A20804}" srcOrd="0" destOrd="2" presId="urn:microsoft.com/office/officeart/2005/8/layout/chevron2"/>
    <dgm:cxn modelId="{C3A6CEC6-729E-456E-9C19-663EE89A876A}" srcId="{46445DC7-6BFF-447A-9E17-70695C729743}" destId="{0A12E3DA-11A8-45FE-9F1D-CA0392BC08D9}" srcOrd="2" destOrd="0" parTransId="{964F99ED-95FB-42E3-909A-603C496287BA}" sibTransId="{A0CFB768-0C15-48F8-B926-7B5FD6E357D9}"/>
    <dgm:cxn modelId="{569B34A7-9492-499F-9827-62415CE00B0E}" type="presOf" srcId="{46445DC7-6BFF-447A-9E17-70695C729743}" destId="{ECDE16B1-6F0B-41BA-A608-8E51AA619CF7}" srcOrd="0" destOrd="0" presId="urn:microsoft.com/office/officeart/2005/8/layout/chevron2"/>
    <dgm:cxn modelId="{E24F8A54-1973-404F-8647-873A8AC77DB7}" srcId="{00F5ACBB-266B-408F-A1B7-7D5E8D5B98F2}" destId="{2F514B60-AEFD-4433-B1AE-2E9089AAE448}" srcOrd="2" destOrd="0" parTransId="{80615837-8E73-41E3-AEF7-2D2F86735FDA}" sibTransId="{5176BEE3-1A94-421D-9B65-C64AE3A06C6C}"/>
    <dgm:cxn modelId="{724AF70F-03A2-4726-80A5-97C7F53D2ED7}" type="presOf" srcId="{00F5ACBB-266B-408F-A1B7-7D5E8D5B98F2}" destId="{AFF9EDDF-530D-4D55-BF8E-E29FE5E6E3D3}" srcOrd="0" destOrd="0" presId="urn:microsoft.com/office/officeart/2005/8/layout/chevron2"/>
    <dgm:cxn modelId="{46783F89-6DAF-4BBB-92E8-8C7714C8CDED}" type="presOf" srcId="{0F9DF9B8-7D24-4C58-8B52-36DA1E4DD74C}" destId="{7A1B13F2-E499-49CB-AFC0-81B8209817E3}" srcOrd="0" destOrd="1" presId="urn:microsoft.com/office/officeart/2005/8/layout/chevron2"/>
    <dgm:cxn modelId="{704A8309-2B01-4D4C-8504-10595BA1811C}" srcId="{F231E628-07A7-441C-9400-30317AEADF85}" destId="{46445DC7-6BFF-447A-9E17-70695C729743}" srcOrd="1" destOrd="0" parTransId="{28D814AA-B9CA-4E9B-B48E-4BDD8873E58F}" sibTransId="{68FE8230-544F-4347-811D-53CB6C4ACCC7}"/>
    <dgm:cxn modelId="{C921BC26-944E-408F-95F6-CBD78272E553}" type="presOf" srcId="{F231E628-07A7-441C-9400-30317AEADF85}" destId="{481E0539-3A0F-469F-A247-6C7535E3B36F}" srcOrd="0" destOrd="0" presId="urn:microsoft.com/office/officeart/2005/8/layout/chevron2"/>
    <dgm:cxn modelId="{3337AEF1-65B7-443D-BF21-542DD4660495}" type="presOf" srcId="{0A12E3DA-11A8-45FE-9F1D-CA0392BC08D9}" destId="{7A1B13F2-E499-49CB-AFC0-81B8209817E3}" srcOrd="0" destOrd="2" presId="urn:microsoft.com/office/officeart/2005/8/layout/chevron2"/>
    <dgm:cxn modelId="{ADDF98DC-9C51-43B4-9F84-C1CF73A80A01}" srcId="{00F5ACBB-266B-408F-A1B7-7D5E8D5B98F2}" destId="{2C4755BB-B631-4684-9E61-FBFD2C46ECF3}" srcOrd="0" destOrd="0" parTransId="{B4A2C923-6E23-453E-95F6-E6A0E076A639}" sibTransId="{3B55290C-A5D4-4CF9-B625-AAA03F809691}"/>
    <dgm:cxn modelId="{803CFAAA-7D0F-4375-9075-35B9AD56F70E}" type="presOf" srcId="{2C4755BB-B631-4684-9E61-FBFD2C46ECF3}" destId="{89C2833B-6307-4933-B916-9624E3A20804}" srcOrd="0" destOrd="0" presId="urn:microsoft.com/office/officeart/2005/8/layout/chevron2"/>
    <dgm:cxn modelId="{FE36A717-3588-4578-BA74-858DB13B381E}" srcId="{00F5ACBB-266B-408F-A1B7-7D5E8D5B98F2}" destId="{916D1210-8110-4444-A373-0290195AB0FD}" srcOrd="1" destOrd="0" parTransId="{4C613641-E3D5-43FC-A59C-9E6412280C92}" sibTransId="{38750AB6-A7CD-42FB-A6CA-30554F8AB854}"/>
    <dgm:cxn modelId="{8A86C55B-F8BD-4B54-B424-3DA571D1A88D}" type="presOf" srcId="{326E3DC3-4FD6-46AE-813F-4AF01DB7B0CF}" destId="{7A1B13F2-E499-49CB-AFC0-81B8209817E3}" srcOrd="0" destOrd="0" presId="urn:microsoft.com/office/officeart/2005/8/layout/chevron2"/>
    <dgm:cxn modelId="{B52430F8-451A-4832-85D8-803F631306EB}" srcId="{46445DC7-6BFF-447A-9E17-70695C729743}" destId="{0F9DF9B8-7D24-4C58-8B52-36DA1E4DD74C}" srcOrd="1" destOrd="0" parTransId="{3A12DF3F-F2B0-4A64-9356-BF458DD18660}" sibTransId="{0BE5D305-D2B9-4D14-B8B9-0D8D24B4C3DA}"/>
    <dgm:cxn modelId="{2973FE1C-F715-4972-B574-1BF0F740943D}" type="presParOf" srcId="{481E0539-3A0F-469F-A247-6C7535E3B36F}" destId="{D2C07DE7-6E61-4495-9A31-B2D550758C2F}" srcOrd="0" destOrd="0" presId="urn:microsoft.com/office/officeart/2005/8/layout/chevron2"/>
    <dgm:cxn modelId="{96E5BF78-0301-4E0E-ADBB-E41BACC9EDCE}" type="presParOf" srcId="{D2C07DE7-6E61-4495-9A31-B2D550758C2F}" destId="{AFF9EDDF-530D-4D55-BF8E-E29FE5E6E3D3}" srcOrd="0" destOrd="0" presId="urn:microsoft.com/office/officeart/2005/8/layout/chevron2"/>
    <dgm:cxn modelId="{48D8909F-E262-48DB-9FE6-402FD6068283}" type="presParOf" srcId="{D2C07DE7-6E61-4495-9A31-B2D550758C2F}" destId="{89C2833B-6307-4933-B916-9624E3A20804}" srcOrd="1" destOrd="0" presId="urn:microsoft.com/office/officeart/2005/8/layout/chevron2"/>
    <dgm:cxn modelId="{988BBEF6-2563-4D40-8F2D-96ABAA0C81A8}" type="presParOf" srcId="{481E0539-3A0F-469F-A247-6C7535E3B36F}" destId="{572A80C8-4F32-452D-A20F-803F97407A9D}" srcOrd="1" destOrd="0" presId="urn:microsoft.com/office/officeart/2005/8/layout/chevron2"/>
    <dgm:cxn modelId="{CA4E9DAE-1AAA-4E4E-B506-D38A2C4C1886}" type="presParOf" srcId="{481E0539-3A0F-469F-A247-6C7535E3B36F}" destId="{FCDBB6BF-F65D-473F-9BE8-47E4E134965D}" srcOrd="2" destOrd="0" presId="urn:microsoft.com/office/officeart/2005/8/layout/chevron2"/>
    <dgm:cxn modelId="{11FED782-C71E-458B-A547-CB9547AFFF73}" type="presParOf" srcId="{FCDBB6BF-F65D-473F-9BE8-47E4E134965D}" destId="{ECDE16B1-6F0B-41BA-A608-8E51AA619CF7}" srcOrd="0" destOrd="0" presId="urn:microsoft.com/office/officeart/2005/8/layout/chevron2"/>
    <dgm:cxn modelId="{C03F6171-2294-4919-B574-F9FBFA2C5F2B}" type="presParOf" srcId="{FCDBB6BF-F65D-473F-9BE8-47E4E134965D}" destId="{7A1B13F2-E499-49CB-AFC0-81B8209817E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4EE723-06CD-476B-BA3D-CAAB7BB9386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DB1C263-B6BD-40C2-83F2-28757013DDEE}">
      <dgm:prSet/>
      <dgm:spPr/>
      <dgm:t>
        <a:bodyPr/>
        <a:lstStyle/>
        <a:p>
          <a:pPr rtl="0"/>
          <a:r>
            <a:rPr lang="en-US" dirty="0" smtClean="0"/>
            <a:t>Dependency</a:t>
          </a:r>
          <a:endParaRPr lang="en-US" dirty="0"/>
        </a:p>
      </dgm:t>
    </dgm:pt>
    <dgm:pt modelId="{1EE0F267-1941-45D5-BCB1-EA250853AA1C}" type="parTrans" cxnId="{7FE38B2F-5C21-4F26-B5A0-AD2A395D1498}">
      <dgm:prSet/>
      <dgm:spPr/>
      <dgm:t>
        <a:bodyPr/>
        <a:lstStyle/>
        <a:p>
          <a:endParaRPr lang="en-US"/>
        </a:p>
      </dgm:t>
    </dgm:pt>
    <dgm:pt modelId="{34BFBB4A-1D2D-4A65-806F-814939D7E4B5}" type="sibTrans" cxnId="{7FE38B2F-5C21-4F26-B5A0-AD2A395D1498}">
      <dgm:prSet/>
      <dgm:spPr/>
      <dgm:t>
        <a:bodyPr/>
        <a:lstStyle/>
        <a:p>
          <a:endParaRPr lang="en-US"/>
        </a:p>
      </dgm:t>
    </dgm:pt>
    <dgm:pt modelId="{8E637D68-D367-41F5-966A-80760A78A8B8}">
      <dgm:prSet/>
      <dgm:spPr/>
      <dgm:t>
        <a:bodyPr/>
        <a:lstStyle/>
        <a:p>
          <a:pPr rtl="0"/>
          <a:r>
            <a:rPr lang="en-US" dirty="0" smtClean="0"/>
            <a:t>Association</a:t>
          </a:r>
          <a:endParaRPr lang="en-US" dirty="0"/>
        </a:p>
      </dgm:t>
    </dgm:pt>
    <dgm:pt modelId="{6AA9385F-AF53-436B-97CC-0ADDC4F68F66}" type="parTrans" cxnId="{1EC411B6-896C-4069-9194-512BF7B44719}">
      <dgm:prSet/>
      <dgm:spPr/>
      <dgm:t>
        <a:bodyPr/>
        <a:lstStyle/>
        <a:p>
          <a:endParaRPr lang="en-US"/>
        </a:p>
      </dgm:t>
    </dgm:pt>
    <dgm:pt modelId="{5C2018AF-AE96-43E1-B317-65677840974A}" type="sibTrans" cxnId="{1EC411B6-896C-4069-9194-512BF7B44719}">
      <dgm:prSet/>
      <dgm:spPr/>
      <dgm:t>
        <a:bodyPr/>
        <a:lstStyle/>
        <a:p>
          <a:endParaRPr lang="en-US"/>
        </a:p>
      </dgm:t>
    </dgm:pt>
    <dgm:pt modelId="{6EB94D8D-B0AC-4617-97D9-FF832229FDF7}">
      <dgm:prSet/>
      <dgm:spPr/>
      <dgm:t>
        <a:bodyPr/>
        <a:lstStyle/>
        <a:p>
          <a:pPr rtl="0"/>
          <a:r>
            <a:rPr lang="en-US" smtClean="0"/>
            <a:t>Aggregation: sementara</a:t>
          </a:r>
          <a:endParaRPr lang="en-US"/>
        </a:p>
      </dgm:t>
    </dgm:pt>
    <dgm:pt modelId="{66C01DC8-8D5C-45F2-94E1-F8C01A2CA3BA}" type="parTrans" cxnId="{35B88A3E-E5D7-4A72-A7EB-5F8E7DB415F0}">
      <dgm:prSet/>
      <dgm:spPr/>
      <dgm:t>
        <a:bodyPr/>
        <a:lstStyle/>
        <a:p>
          <a:endParaRPr lang="en-US"/>
        </a:p>
      </dgm:t>
    </dgm:pt>
    <dgm:pt modelId="{B3E495A9-1634-4D70-BB86-A6F13586B6C9}" type="sibTrans" cxnId="{35B88A3E-E5D7-4A72-A7EB-5F8E7DB415F0}">
      <dgm:prSet/>
      <dgm:spPr/>
      <dgm:t>
        <a:bodyPr/>
        <a:lstStyle/>
        <a:p>
          <a:endParaRPr lang="en-US"/>
        </a:p>
      </dgm:t>
    </dgm:pt>
    <dgm:pt modelId="{9B1C277D-4436-48FE-A7F5-17A92AE86293}">
      <dgm:prSet/>
      <dgm:spPr/>
      <dgm:t>
        <a:bodyPr/>
        <a:lstStyle/>
        <a:p>
          <a:pPr rtl="0"/>
          <a:r>
            <a:rPr lang="en-US" dirty="0" smtClean="0"/>
            <a:t>Composition: </a:t>
          </a:r>
          <a:r>
            <a:rPr lang="en-US" dirty="0" err="1" smtClean="0"/>
            <a:t>tetap</a:t>
          </a:r>
          <a:endParaRPr lang="en-US" dirty="0"/>
        </a:p>
      </dgm:t>
    </dgm:pt>
    <dgm:pt modelId="{2CB20E96-44E5-48E8-8807-F61DFE8E9040}" type="parTrans" cxnId="{BB900268-A886-42D2-90FB-A7CB198C70D6}">
      <dgm:prSet/>
      <dgm:spPr/>
      <dgm:t>
        <a:bodyPr/>
        <a:lstStyle/>
        <a:p>
          <a:endParaRPr lang="en-US"/>
        </a:p>
      </dgm:t>
    </dgm:pt>
    <dgm:pt modelId="{828F9762-1BC1-4C1E-94A9-60B2AEFC0EB7}" type="sibTrans" cxnId="{BB900268-A886-42D2-90FB-A7CB198C70D6}">
      <dgm:prSet/>
      <dgm:spPr/>
      <dgm:t>
        <a:bodyPr/>
        <a:lstStyle/>
        <a:p>
          <a:endParaRPr lang="en-US"/>
        </a:p>
      </dgm:t>
    </dgm:pt>
    <dgm:pt modelId="{DBFFF49D-005D-4904-8ECD-FB49D16329A5}">
      <dgm:prSet/>
      <dgm:spPr/>
      <dgm:t>
        <a:bodyPr/>
        <a:lstStyle/>
        <a:p>
          <a:pPr rtl="0"/>
          <a:r>
            <a:rPr lang="en-US" dirty="0" smtClean="0"/>
            <a:t>Generalization</a:t>
          </a:r>
          <a:endParaRPr lang="en-US" dirty="0"/>
        </a:p>
      </dgm:t>
    </dgm:pt>
    <dgm:pt modelId="{846EDA3B-1A7C-4B05-B7ED-90349BF44BD2}" type="parTrans" cxnId="{4ED76C71-6965-4A7E-BDC9-FF76092A111F}">
      <dgm:prSet/>
      <dgm:spPr/>
      <dgm:t>
        <a:bodyPr/>
        <a:lstStyle/>
        <a:p>
          <a:endParaRPr lang="en-US"/>
        </a:p>
      </dgm:t>
    </dgm:pt>
    <dgm:pt modelId="{DD5B448E-57E7-4100-A5CB-A896F27C018B}" type="sibTrans" cxnId="{4ED76C71-6965-4A7E-BDC9-FF76092A111F}">
      <dgm:prSet/>
      <dgm:spPr/>
      <dgm:t>
        <a:bodyPr/>
        <a:lstStyle/>
        <a:p>
          <a:endParaRPr lang="en-US"/>
        </a:p>
      </dgm:t>
    </dgm:pt>
    <dgm:pt modelId="{A54DE08B-8E46-455D-86C7-2EA9E22EAC76}">
      <dgm:prSet/>
      <dgm:spPr/>
      <dgm:t>
        <a:bodyPr/>
        <a:lstStyle/>
        <a:p>
          <a:pPr rtl="0"/>
          <a:r>
            <a:rPr lang="en-US" dirty="0" err="1" smtClean="0"/>
            <a:t>Kebergantungan</a:t>
          </a:r>
          <a:endParaRPr lang="en-US" dirty="0"/>
        </a:p>
      </dgm:t>
    </dgm:pt>
    <dgm:pt modelId="{CB1CC996-3E6D-4EFB-AFA6-1B7352E23029}" type="parTrans" cxnId="{BD5854E7-3493-4BAC-8A01-A0520282508F}">
      <dgm:prSet/>
      <dgm:spPr/>
      <dgm:t>
        <a:bodyPr/>
        <a:lstStyle/>
        <a:p>
          <a:endParaRPr lang="en-US"/>
        </a:p>
      </dgm:t>
    </dgm:pt>
    <dgm:pt modelId="{C2337858-6F52-4BB1-961D-8A2B03E83DF3}" type="sibTrans" cxnId="{BD5854E7-3493-4BAC-8A01-A0520282508F}">
      <dgm:prSet/>
      <dgm:spPr/>
      <dgm:t>
        <a:bodyPr/>
        <a:lstStyle/>
        <a:p>
          <a:endParaRPr lang="en-US"/>
        </a:p>
      </dgm:t>
    </dgm:pt>
    <dgm:pt modelId="{C8CBA53F-891E-4595-B350-B72FD91F0C93}">
      <dgm:prSet/>
      <dgm:spPr/>
      <dgm:t>
        <a:bodyPr/>
        <a:lstStyle/>
        <a:p>
          <a:pPr rtl="0"/>
          <a:r>
            <a:rPr lang="en-US" dirty="0" smtClean="0"/>
            <a:t>Is-a</a:t>
          </a:r>
          <a:endParaRPr lang="en-US" dirty="0"/>
        </a:p>
      </dgm:t>
    </dgm:pt>
    <dgm:pt modelId="{B4072A57-6AF4-45A4-B293-D12DD15AE9EA}" type="parTrans" cxnId="{A45D8935-FD08-4200-B3E3-89403EE51D32}">
      <dgm:prSet/>
      <dgm:spPr/>
      <dgm:t>
        <a:bodyPr/>
        <a:lstStyle/>
        <a:p>
          <a:endParaRPr lang="en-US"/>
        </a:p>
      </dgm:t>
    </dgm:pt>
    <dgm:pt modelId="{CEE964C4-C83A-4256-BC75-206BBF4B4C5F}" type="sibTrans" cxnId="{A45D8935-FD08-4200-B3E3-89403EE51D32}">
      <dgm:prSet/>
      <dgm:spPr/>
      <dgm:t>
        <a:bodyPr/>
        <a:lstStyle/>
        <a:p>
          <a:endParaRPr lang="en-US"/>
        </a:p>
      </dgm:t>
    </dgm:pt>
    <dgm:pt modelId="{0072C69D-1C8B-4083-8C0E-E6A9B0209541}">
      <dgm:prSet/>
      <dgm:spPr/>
      <dgm:t>
        <a:bodyPr/>
        <a:lstStyle/>
        <a:p>
          <a:pPr rtl="0"/>
          <a:r>
            <a:rPr lang="en-US" dirty="0" err="1" smtClean="0"/>
            <a:t>Pewarisan</a:t>
          </a:r>
          <a:endParaRPr lang="en-US" dirty="0"/>
        </a:p>
      </dgm:t>
    </dgm:pt>
    <dgm:pt modelId="{DE59978C-CED2-4BAC-B14D-D8909E37D813}" type="parTrans" cxnId="{054D545E-0401-4285-9F5A-2BD4FF9C8663}">
      <dgm:prSet/>
      <dgm:spPr/>
      <dgm:t>
        <a:bodyPr/>
        <a:lstStyle/>
        <a:p>
          <a:endParaRPr lang="en-US"/>
        </a:p>
      </dgm:t>
    </dgm:pt>
    <dgm:pt modelId="{DA852F3C-392F-4042-BFB6-7B03331AE23E}" type="sibTrans" cxnId="{054D545E-0401-4285-9F5A-2BD4FF9C8663}">
      <dgm:prSet/>
      <dgm:spPr/>
      <dgm:t>
        <a:bodyPr/>
        <a:lstStyle/>
        <a:p>
          <a:endParaRPr lang="en-US"/>
        </a:p>
      </dgm:t>
    </dgm:pt>
    <dgm:pt modelId="{3B3C9B80-D302-4EC0-B05D-B734CF368EBA}">
      <dgm:prSet/>
      <dgm:spPr/>
      <dgm:t>
        <a:bodyPr/>
        <a:lstStyle/>
        <a:p>
          <a:pPr rtl="0"/>
          <a:r>
            <a:rPr lang="en-US" dirty="0" smtClean="0"/>
            <a:t>Has-a</a:t>
          </a:r>
          <a:endParaRPr lang="en-US" dirty="0"/>
        </a:p>
      </dgm:t>
    </dgm:pt>
    <dgm:pt modelId="{32723A0B-30A6-4531-A702-C94064572BC5}" type="parTrans" cxnId="{BB64744F-0859-42D1-831E-1CA85303B131}">
      <dgm:prSet/>
      <dgm:spPr/>
      <dgm:t>
        <a:bodyPr/>
        <a:lstStyle/>
        <a:p>
          <a:endParaRPr lang="en-US"/>
        </a:p>
      </dgm:t>
    </dgm:pt>
    <dgm:pt modelId="{095CD839-58B9-4F6F-BE07-5C9F5AB107B6}" type="sibTrans" cxnId="{BB64744F-0859-42D1-831E-1CA85303B131}">
      <dgm:prSet/>
      <dgm:spPr/>
      <dgm:t>
        <a:bodyPr/>
        <a:lstStyle/>
        <a:p>
          <a:endParaRPr lang="en-US"/>
        </a:p>
      </dgm:t>
    </dgm:pt>
    <dgm:pt modelId="{5D72AAF3-853B-4A74-83BA-F692D56C0EB9}" type="pres">
      <dgm:prSet presAssocID="{DB4EE723-06CD-476B-BA3D-CAAB7BB93862}" presName="Name0" presStyleCnt="0">
        <dgm:presLayoutVars>
          <dgm:dir/>
          <dgm:animLvl val="lvl"/>
          <dgm:resizeHandles val="exact"/>
        </dgm:presLayoutVars>
      </dgm:prSet>
      <dgm:spPr/>
      <dgm:t>
        <a:bodyPr/>
        <a:lstStyle/>
        <a:p>
          <a:endParaRPr lang="en-GB"/>
        </a:p>
      </dgm:t>
    </dgm:pt>
    <dgm:pt modelId="{E8DC7B0B-D8C5-42FC-907D-40C0E5A90681}" type="pres">
      <dgm:prSet presAssocID="{ADB1C263-B6BD-40C2-83F2-28757013DDEE}" presName="linNode" presStyleCnt="0"/>
      <dgm:spPr/>
    </dgm:pt>
    <dgm:pt modelId="{77ED8A15-0A65-4059-8D3B-45F99A15F0C2}" type="pres">
      <dgm:prSet presAssocID="{ADB1C263-B6BD-40C2-83F2-28757013DDEE}" presName="parentText" presStyleLbl="node1" presStyleIdx="0" presStyleCnt="3">
        <dgm:presLayoutVars>
          <dgm:chMax val="1"/>
          <dgm:bulletEnabled val="1"/>
        </dgm:presLayoutVars>
      </dgm:prSet>
      <dgm:spPr/>
      <dgm:t>
        <a:bodyPr/>
        <a:lstStyle/>
        <a:p>
          <a:endParaRPr lang="en-US"/>
        </a:p>
      </dgm:t>
    </dgm:pt>
    <dgm:pt modelId="{8C69028D-3003-4BEF-947A-CB261ABE9914}" type="pres">
      <dgm:prSet presAssocID="{ADB1C263-B6BD-40C2-83F2-28757013DDEE}" presName="descendantText" presStyleLbl="alignAccFollowNode1" presStyleIdx="0" presStyleCnt="3">
        <dgm:presLayoutVars>
          <dgm:bulletEnabled val="1"/>
        </dgm:presLayoutVars>
      </dgm:prSet>
      <dgm:spPr/>
      <dgm:t>
        <a:bodyPr/>
        <a:lstStyle/>
        <a:p>
          <a:endParaRPr lang="en-GB"/>
        </a:p>
      </dgm:t>
    </dgm:pt>
    <dgm:pt modelId="{D0DF1B02-B40A-47EE-9381-B7354F09CFAF}" type="pres">
      <dgm:prSet presAssocID="{34BFBB4A-1D2D-4A65-806F-814939D7E4B5}" presName="sp" presStyleCnt="0"/>
      <dgm:spPr/>
    </dgm:pt>
    <dgm:pt modelId="{A9A00011-DF37-48DD-AFA5-7BCB9C38B0CF}" type="pres">
      <dgm:prSet presAssocID="{8E637D68-D367-41F5-966A-80760A78A8B8}" presName="linNode" presStyleCnt="0"/>
      <dgm:spPr/>
    </dgm:pt>
    <dgm:pt modelId="{0CAF8201-F9A4-434C-AB84-BEDD8313D888}" type="pres">
      <dgm:prSet presAssocID="{8E637D68-D367-41F5-966A-80760A78A8B8}" presName="parentText" presStyleLbl="node1" presStyleIdx="1" presStyleCnt="3">
        <dgm:presLayoutVars>
          <dgm:chMax val="1"/>
          <dgm:bulletEnabled val="1"/>
        </dgm:presLayoutVars>
      </dgm:prSet>
      <dgm:spPr/>
      <dgm:t>
        <a:bodyPr/>
        <a:lstStyle/>
        <a:p>
          <a:endParaRPr lang="en-GB"/>
        </a:p>
      </dgm:t>
    </dgm:pt>
    <dgm:pt modelId="{3E665F38-09A0-4203-89CE-16318D93EBA9}" type="pres">
      <dgm:prSet presAssocID="{8E637D68-D367-41F5-966A-80760A78A8B8}" presName="descendantText" presStyleLbl="alignAccFollowNode1" presStyleIdx="1" presStyleCnt="3">
        <dgm:presLayoutVars>
          <dgm:bulletEnabled val="1"/>
        </dgm:presLayoutVars>
      </dgm:prSet>
      <dgm:spPr/>
      <dgm:t>
        <a:bodyPr/>
        <a:lstStyle/>
        <a:p>
          <a:endParaRPr lang="en-US"/>
        </a:p>
      </dgm:t>
    </dgm:pt>
    <dgm:pt modelId="{96FD31E6-7314-40BC-A908-239B951AB32D}" type="pres">
      <dgm:prSet presAssocID="{5C2018AF-AE96-43E1-B317-65677840974A}" presName="sp" presStyleCnt="0"/>
      <dgm:spPr/>
    </dgm:pt>
    <dgm:pt modelId="{AF870304-33D4-4A59-A24F-46BF96B33DC7}" type="pres">
      <dgm:prSet presAssocID="{DBFFF49D-005D-4904-8ECD-FB49D16329A5}" presName="linNode" presStyleCnt="0"/>
      <dgm:spPr/>
    </dgm:pt>
    <dgm:pt modelId="{79A9FA66-8C85-42DB-B05B-CA143B6F6091}" type="pres">
      <dgm:prSet presAssocID="{DBFFF49D-005D-4904-8ECD-FB49D16329A5}" presName="parentText" presStyleLbl="node1" presStyleIdx="2" presStyleCnt="3">
        <dgm:presLayoutVars>
          <dgm:chMax val="1"/>
          <dgm:bulletEnabled val="1"/>
        </dgm:presLayoutVars>
      </dgm:prSet>
      <dgm:spPr/>
      <dgm:t>
        <a:bodyPr/>
        <a:lstStyle/>
        <a:p>
          <a:endParaRPr lang="en-US"/>
        </a:p>
      </dgm:t>
    </dgm:pt>
    <dgm:pt modelId="{89C1BBDD-2B91-4A04-8042-CEF09911E4ED}" type="pres">
      <dgm:prSet presAssocID="{DBFFF49D-005D-4904-8ECD-FB49D16329A5}" presName="descendantText" presStyleLbl="alignAccFollowNode1" presStyleIdx="2" presStyleCnt="3">
        <dgm:presLayoutVars>
          <dgm:bulletEnabled val="1"/>
        </dgm:presLayoutVars>
      </dgm:prSet>
      <dgm:spPr/>
      <dgm:t>
        <a:bodyPr/>
        <a:lstStyle/>
        <a:p>
          <a:endParaRPr lang="en-US"/>
        </a:p>
      </dgm:t>
    </dgm:pt>
  </dgm:ptLst>
  <dgm:cxnLst>
    <dgm:cxn modelId="{A45D8935-FD08-4200-B3E3-89403EE51D32}" srcId="{DBFFF49D-005D-4904-8ECD-FB49D16329A5}" destId="{C8CBA53F-891E-4595-B350-B72FD91F0C93}" srcOrd="0" destOrd="0" parTransId="{B4072A57-6AF4-45A4-B293-D12DD15AE9EA}" sibTransId="{CEE964C4-C83A-4256-BC75-206BBF4B4C5F}"/>
    <dgm:cxn modelId="{1EC411B6-896C-4069-9194-512BF7B44719}" srcId="{DB4EE723-06CD-476B-BA3D-CAAB7BB93862}" destId="{8E637D68-D367-41F5-966A-80760A78A8B8}" srcOrd="1" destOrd="0" parTransId="{6AA9385F-AF53-436B-97CC-0ADDC4F68F66}" sibTransId="{5C2018AF-AE96-43E1-B317-65677840974A}"/>
    <dgm:cxn modelId="{4ED76C71-6965-4A7E-BDC9-FF76092A111F}" srcId="{DB4EE723-06CD-476B-BA3D-CAAB7BB93862}" destId="{DBFFF49D-005D-4904-8ECD-FB49D16329A5}" srcOrd="2" destOrd="0" parTransId="{846EDA3B-1A7C-4B05-B7ED-90349BF44BD2}" sibTransId="{DD5B448E-57E7-4100-A5CB-A896F27C018B}"/>
    <dgm:cxn modelId="{7FE38B2F-5C21-4F26-B5A0-AD2A395D1498}" srcId="{DB4EE723-06CD-476B-BA3D-CAAB7BB93862}" destId="{ADB1C263-B6BD-40C2-83F2-28757013DDEE}" srcOrd="0" destOrd="0" parTransId="{1EE0F267-1941-45D5-BCB1-EA250853AA1C}" sibTransId="{34BFBB4A-1D2D-4A65-806F-814939D7E4B5}"/>
    <dgm:cxn modelId="{8613D386-1393-4BD9-BCCC-7F4010EAB0E0}" type="presOf" srcId="{3B3C9B80-D302-4EC0-B05D-B734CF368EBA}" destId="{3E665F38-09A0-4203-89CE-16318D93EBA9}" srcOrd="0" destOrd="0" presId="urn:microsoft.com/office/officeart/2005/8/layout/vList5"/>
    <dgm:cxn modelId="{B949B9C2-2843-4B8E-BC96-4CD7595D583E}" type="presOf" srcId="{A54DE08B-8E46-455D-86C7-2EA9E22EAC76}" destId="{8C69028D-3003-4BEF-947A-CB261ABE9914}" srcOrd="0" destOrd="0" presId="urn:microsoft.com/office/officeart/2005/8/layout/vList5"/>
    <dgm:cxn modelId="{E85281CF-4AE9-4734-9C8C-0D8D15C8A4E9}" type="presOf" srcId="{8E637D68-D367-41F5-966A-80760A78A8B8}" destId="{0CAF8201-F9A4-434C-AB84-BEDD8313D888}" srcOrd="0" destOrd="0" presId="urn:microsoft.com/office/officeart/2005/8/layout/vList5"/>
    <dgm:cxn modelId="{35B88A3E-E5D7-4A72-A7EB-5F8E7DB415F0}" srcId="{8E637D68-D367-41F5-966A-80760A78A8B8}" destId="{6EB94D8D-B0AC-4617-97D9-FF832229FDF7}" srcOrd="1" destOrd="0" parTransId="{66C01DC8-8D5C-45F2-94E1-F8C01A2CA3BA}" sibTransId="{B3E495A9-1634-4D70-BB86-A6F13586B6C9}"/>
    <dgm:cxn modelId="{A3C06AA0-34C0-4560-B6A5-86679EF367CE}" type="presOf" srcId="{6EB94D8D-B0AC-4617-97D9-FF832229FDF7}" destId="{3E665F38-09A0-4203-89CE-16318D93EBA9}" srcOrd="0" destOrd="1" presId="urn:microsoft.com/office/officeart/2005/8/layout/vList5"/>
    <dgm:cxn modelId="{82DAF095-8F5F-47F5-88CC-26514331AAEA}" type="presOf" srcId="{ADB1C263-B6BD-40C2-83F2-28757013DDEE}" destId="{77ED8A15-0A65-4059-8D3B-45F99A15F0C2}" srcOrd="0" destOrd="0" presId="urn:microsoft.com/office/officeart/2005/8/layout/vList5"/>
    <dgm:cxn modelId="{0C6F59EB-5D56-4325-8F72-4AEF079A5E30}" type="presOf" srcId="{DB4EE723-06CD-476B-BA3D-CAAB7BB93862}" destId="{5D72AAF3-853B-4A74-83BA-F692D56C0EB9}" srcOrd="0" destOrd="0" presId="urn:microsoft.com/office/officeart/2005/8/layout/vList5"/>
    <dgm:cxn modelId="{A60D21F3-50AC-4DD5-AE30-5A0939DCF50B}" type="presOf" srcId="{9B1C277D-4436-48FE-A7F5-17A92AE86293}" destId="{3E665F38-09A0-4203-89CE-16318D93EBA9}" srcOrd="0" destOrd="2" presId="urn:microsoft.com/office/officeart/2005/8/layout/vList5"/>
    <dgm:cxn modelId="{BD5854E7-3493-4BAC-8A01-A0520282508F}" srcId="{ADB1C263-B6BD-40C2-83F2-28757013DDEE}" destId="{A54DE08B-8E46-455D-86C7-2EA9E22EAC76}" srcOrd="0" destOrd="0" parTransId="{CB1CC996-3E6D-4EFB-AFA6-1B7352E23029}" sibTransId="{C2337858-6F52-4BB1-961D-8A2B03E83DF3}"/>
    <dgm:cxn modelId="{054D545E-0401-4285-9F5A-2BD4FF9C8663}" srcId="{DBFFF49D-005D-4904-8ECD-FB49D16329A5}" destId="{0072C69D-1C8B-4083-8C0E-E6A9B0209541}" srcOrd="1" destOrd="0" parTransId="{DE59978C-CED2-4BAC-B14D-D8909E37D813}" sibTransId="{DA852F3C-392F-4042-BFB6-7B03331AE23E}"/>
    <dgm:cxn modelId="{59662A1B-0C38-412B-8AFA-AF10A75CBC5B}" type="presOf" srcId="{0072C69D-1C8B-4083-8C0E-E6A9B0209541}" destId="{89C1BBDD-2B91-4A04-8042-CEF09911E4ED}" srcOrd="0" destOrd="1" presId="urn:microsoft.com/office/officeart/2005/8/layout/vList5"/>
    <dgm:cxn modelId="{16DB24AF-8ECC-44A4-96DE-1B2273DCBCD4}" type="presOf" srcId="{C8CBA53F-891E-4595-B350-B72FD91F0C93}" destId="{89C1BBDD-2B91-4A04-8042-CEF09911E4ED}" srcOrd="0" destOrd="0" presId="urn:microsoft.com/office/officeart/2005/8/layout/vList5"/>
    <dgm:cxn modelId="{9B3A3AAA-A688-48DC-9966-BA3B3D0F7305}" type="presOf" srcId="{DBFFF49D-005D-4904-8ECD-FB49D16329A5}" destId="{79A9FA66-8C85-42DB-B05B-CA143B6F6091}" srcOrd="0" destOrd="0" presId="urn:microsoft.com/office/officeart/2005/8/layout/vList5"/>
    <dgm:cxn modelId="{BB900268-A886-42D2-90FB-A7CB198C70D6}" srcId="{8E637D68-D367-41F5-966A-80760A78A8B8}" destId="{9B1C277D-4436-48FE-A7F5-17A92AE86293}" srcOrd="2" destOrd="0" parTransId="{2CB20E96-44E5-48E8-8807-F61DFE8E9040}" sibTransId="{828F9762-1BC1-4C1E-94A9-60B2AEFC0EB7}"/>
    <dgm:cxn modelId="{BB64744F-0859-42D1-831E-1CA85303B131}" srcId="{8E637D68-D367-41F5-966A-80760A78A8B8}" destId="{3B3C9B80-D302-4EC0-B05D-B734CF368EBA}" srcOrd="0" destOrd="0" parTransId="{32723A0B-30A6-4531-A702-C94064572BC5}" sibTransId="{095CD839-58B9-4F6F-BE07-5C9F5AB107B6}"/>
    <dgm:cxn modelId="{1E3DC0C7-4747-45BE-BA55-2BDC9E0C8F9B}" type="presParOf" srcId="{5D72AAF3-853B-4A74-83BA-F692D56C0EB9}" destId="{E8DC7B0B-D8C5-42FC-907D-40C0E5A90681}" srcOrd="0" destOrd="0" presId="urn:microsoft.com/office/officeart/2005/8/layout/vList5"/>
    <dgm:cxn modelId="{86EA3F73-E774-4CF9-B763-7052F5CDDC2D}" type="presParOf" srcId="{E8DC7B0B-D8C5-42FC-907D-40C0E5A90681}" destId="{77ED8A15-0A65-4059-8D3B-45F99A15F0C2}" srcOrd="0" destOrd="0" presId="urn:microsoft.com/office/officeart/2005/8/layout/vList5"/>
    <dgm:cxn modelId="{66445ABE-BB3F-46A9-81A3-40F6B2F6BADA}" type="presParOf" srcId="{E8DC7B0B-D8C5-42FC-907D-40C0E5A90681}" destId="{8C69028D-3003-4BEF-947A-CB261ABE9914}" srcOrd="1" destOrd="0" presId="urn:microsoft.com/office/officeart/2005/8/layout/vList5"/>
    <dgm:cxn modelId="{A078C181-2EB5-465C-9986-99865197CC22}" type="presParOf" srcId="{5D72AAF3-853B-4A74-83BA-F692D56C0EB9}" destId="{D0DF1B02-B40A-47EE-9381-B7354F09CFAF}" srcOrd="1" destOrd="0" presId="urn:microsoft.com/office/officeart/2005/8/layout/vList5"/>
    <dgm:cxn modelId="{C7E446C8-8353-4528-B85C-BBF14DED958D}" type="presParOf" srcId="{5D72AAF3-853B-4A74-83BA-F692D56C0EB9}" destId="{A9A00011-DF37-48DD-AFA5-7BCB9C38B0CF}" srcOrd="2" destOrd="0" presId="urn:microsoft.com/office/officeart/2005/8/layout/vList5"/>
    <dgm:cxn modelId="{F3B891A8-D75A-4CAF-B0B6-03EBBE25B06A}" type="presParOf" srcId="{A9A00011-DF37-48DD-AFA5-7BCB9C38B0CF}" destId="{0CAF8201-F9A4-434C-AB84-BEDD8313D888}" srcOrd="0" destOrd="0" presId="urn:microsoft.com/office/officeart/2005/8/layout/vList5"/>
    <dgm:cxn modelId="{7121715E-2F70-48F7-94F2-7AA515B1816B}" type="presParOf" srcId="{A9A00011-DF37-48DD-AFA5-7BCB9C38B0CF}" destId="{3E665F38-09A0-4203-89CE-16318D93EBA9}" srcOrd="1" destOrd="0" presId="urn:microsoft.com/office/officeart/2005/8/layout/vList5"/>
    <dgm:cxn modelId="{B9249FA9-B0A8-48C7-AEE1-14BD6AD91513}" type="presParOf" srcId="{5D72AAF3-853B-4A74-83BA-F692D56C0EB9}" destId="{96FD31E6-7314-40BC-A908-239B951AB32D}" srcOrd="3" destOrd="0" presId="urn:microsoft.com/office/officeart/2005/8/layout/vList5"/>
    <dgm:cxn modelId="{39C3A096-BD4A-4272-B1B4-4537EC7F6101}" type="presParOf" srcId="{5D72AAF3-853B-4A74-83BA-F692D56C0EB9}" destId="{AF870304-33D4-4A59-A24F-46BF96B33DC7}" srcOrd="4" destOrd="0" presId="urn:microsoft.com/office/officeart/2005/8/layout/vList5"/>
    <dgm:cxn modelId="{EAFA812C-9A95-4477-BAA6-760277CAE130}" type="presParOf" srcId="{AF870304-33D4-4A59-A24F-46BF96B33DC7}" destId="{79A9FA66-8C85-42DB-B05B-CA143B6F6091}" srcOrd="0" destOrd="0" presId="urn:microsoft.com/office/officeart/2005/8/layout/vList5"/>
    <dgm:cxn modelId="{8E6AB23E-982F-4753-9413-BE8B4A861194}" type="presParOf" srcId="{AF870304-33D4-4A59-A24F-46BF96B33DC7}" destId="{89C1BBDD-2B91-4A04-8042-CEF09911E4E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7A7168-4238-49C3-BBE8-60FDB976546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B89C635E-B56F-4F05-BB49-F84B2ACB2D05}">
      <dgm:prSet/>
      <dgm:spPr/>
      <dgm:t>
        <a:bodyPr/>
        <a:lstStyle/>
        <a:p>
          <a:pPr rtl="0"/>
          <a:r>
            <a:rPr lang="en-GB" smtClean="0"/>
            <a:t>Buatlah diagram kelas dari sebuah ‘Komputer’!</a:t>
          </a:r>
          <a:endParaRPr lang="en-GB"/>
        </a:p>
      </dgm:t>
    </dgm:pt>
    <dgm:pt modelId="{2AB20891-F9EE-4D8D-AB1C-C745A6977F54}" type="parTrans" cxnId="{EA812815-E26A-40FF-B5E9-068C37B8F8EC}">
      <dgm:prSet/>
      <dgm:spPr/>
      <dgm:t>
        <a:bodyPr/>
        <a:lstStyle/>
        <a:p>
          <a:endParaRPr lang="en-GB"/>
        </a:p>
      </dgm:t>
    </dgm:pt>
    <dgm:pt modelId="{787F94A6-FEAC-4071-82D4-D1769752B121}" type="sibTrans" cxnId="{EA812815-E26A-40FF-B5E9-068C37B8F8EC}">
      <dgm:prSet/>
      <dgm:spPr/>
      <dgm:t>
        <a:bodyPr/>
        <a:lstStyle/>
        <a:p>
          <a:endParaRPr lang="en-GB"/>
        </a:p>
      </dgm:t>
    </dgm:pt>
    <dgm:pt modelId="{134ADF5F-EEDB-454A-B839-B811FF1E34C0}">
      <dgm:prSet/>
      <dgm:spPr/>
      <dgm:t>
        <a:bodyPr/>
        <a:lstStyle/>
        <a:p>
          <a:pPr rtl="0"/>
          <a:r>
            <a:rPr lang="en-GB" smtClean="0"/>
            <a:t>Silahkan definisikan dan pilih sudut pandang sendiri untuk membuat diagram kelas tersebut!</a:t>
          </a:r>
          <a:endParaRPr lang="en-GB"/>
        </a:p>
      </dgm:t>
    </dgm:pt>
    <dgm:pt modelId="{E8D7C666-A68B-4A90-9D7E-4AEC2A045478}" type="parTrans" cxnId="{76215516-0CC3-4379-88F4-E05F627ECD56}">
      <dgm:prSet/>
      <dgm:spPr/>
      <dgm:t>
        <a:bodyPr/>
        <a:lstStyle/>
        <a:p>
          <a:endParaRPr lang="en-GB"/>
        </a:p>
      </dgm:t>
    </dgm:pt>
    <dgm:pt modelId="{2AD55947-27A5-48AE-B97D-156A91704907}" type="sibTrans" cxnId="{76215516-0CC3-4379-88F4-E05F627ECD56}">
      <dgm:prSet/>
      <dgm:spPr/>
      <dgm:t>
        <a:bodyPr/>
        <a:lstStyle/>
        <a:p>
          <a:endParaRPr lang="en-GB"/>
        </a:p>
      </dgm:t>
    </dgm:pt>
    <dgm:pt modelId="{D5565C44-FC65-4C8A-8666-D8D7DCFA0EF5}" type="pres">
      <dgm:prSet presAssocID="{FA7A7168-4238-49C3-BBE8-60FDB976546D}" presName="linear" presStyleCnt="0">
        <dgm:presLayoutVars>
          <dgm:animLvl val="lvl"/>
          <dgm:resizeHandles val="exact"/>
        </dgm:presLayoutVars>
      </dgm:prSet>
      <dgm:spPr/>
      <dgm:t>
        <a:bodyPr/>
        <a:lstStyle/>
        <a:p>
          <a:endParaRPr lang="en-US"/>
        </a:p>
      </dgm:t>
    </dgm:pt>
    <dgm:pt modelId="{9489573A-C84F-4818-B92C-20A9B369D6D7}" type="pres">
      <dgm:prSet presAssocID="{B89C635E-B56F-4F05-BB49-F84B2ACB2D05}" presName="parentText" presStyleLbl="node1" presStyleIdx="0" presStyleCnt="2">
        <dgm:presLayoutVars>
          <dgm:chMax val="0"/>
          <dgm:bulletEnabled val="1"/>
        </dgm:presLayoutVars>
      </dgm:prSet>
      <dgm:spPr/>
      <dgm:t>
        <a:bodyPr/>
        <a:lstStyle/>
        <a:p>
          <a:endParaRPr lang="en-US"/>
        </a:p>
      </dgm:t>
    </dgm:pt>
    <dgm:pt modelId="{F3285054-D041-4ED3-905F-7E4F7D31C0D8}" type="pres">
      <dgm:prSet presAssocID="{787F94A6-FEAC-4071-82D4-D1769752B121}" presName="spacer" presStyleCnt="0"/>
      <dgm:spPr/>
    </dgm:pt>
    <dgm:pt modelId="{EBD61F04-9C96-461B-BE49-740A175234D1}" type="pres">
      <dgm:prSet presAssocID="{134ADF5F-EEDB-454A-B839-B811FF1E34C0}" presName="parentText" presStyleLbl="node1" presStyleIdx="1" presStyleCnt="2">
        <dgm:presLayoutVars>
          <dgm:chMax val="0"/>
          <dgm:bulletEnabled val="1"/>
        </dgm:presLayoutVars>
      </dgm:prSet>
      <dgm:spPr/>
      <dgm:t>
        <a:bodyPr/>
        <a:lstStyle/>
        <a:p>
          <a:endParaRPr lang="en-US"/>
        </a:p>
      </dgm:t>
    </dgm:pt>
  </dgm:ptLst>
  <dgm:cxnLst>
    <dgm:cxn modelId="{76215516-0CC3-4379-88F4-E05F627ECD56}" srcId="{FA7A7168-4238-49C3-BBE8-60FDB976546D}" destId="{134ADF5F-EEDB-454A-B839-B811FF1E34C0}" srcOrd="1" destOrd="0" parTransId="{E8D7C666-A68B-4A90-9D7E-4AEC2A045478}" sibTransId="{2AD55947-27A5-48AE-B97D-156A91704907}"/>
    <dgm:cxn modelId="{EA812815-E26A-40FF-B5E9-068C37B8F8EC}" srcId="{FA7A7168-4238-49C3-BBE8-60FDB976546D}" destId="{B89C635E-B56F-4F05-BB49-F84B2ACB2D05}" srcOrd="0" destOrd="0" parTransId="{2AB20891-F9EE-4D8D-AB1C-C745A6977F54}" sibTransId="{787F94A6-FEAC-4071-82D4-D1769752B121}"/>
    <dgm:cxn modelId="{151191AC-8BEC-421E-8E67-A45CA50096E7}" type="presOf" srcId="{134ADF5F-EEDB-454A-B839-B811FF1E34C0}" destId="{EBD61F04-9C96-461B-BE49-740A175234D1}" srcOrd="0" destOrd="0" presId="urn:microsoft.com/office/officeart/2005/8/layout/vList2"/>
    <dgm:cxn modelId="{B65C48E8-D1EB-426E-B0E9-357C781BAAF6}" type="presOf" srcId="{B89C635E-B56F-4F05-BB49-F84B2ACB2D05}" destId="{9489573A-C84F-4818-B92C-20A9B369D6D7}" srcOrd="0" destOrd="0" presId="urn:microsoft.com/office/officeart/2005/8/layout/vList2"/>
    <dgm:cxn modelId="{4C4FA736-AAC9-4F7C-9A71-A215FB4F2B4D}" type="presOf" srcId="{FA7A7168-4238-49C3-BBE8-60FDB976546D}" destId="{D5565C44-FC65-4C8A-8666-D8D7DCFA0EF5}" srcOrd="0" destOrd="0" presId="urn:microsoft.com/office/officeart/2005/8/layout/vList2"/>
    <dgm:cxn modelId="{DBB3D310-DDBE-45CD-95F4-D4FD9774B579}" type="presParOf" srcId="{D5565C44-FC65-4C8A-8666-D8D7DCFA0EF5}" destId="{9489573A-C84F-4818-B92C-20A9B369D6D7}" srcOrd="0" destOrd="0" presId="urn:microsoft.com/office/officeart/2005/8/layout/vList2"/>
    <dgm:cxn modelId="{9A4B31B6-633B-4BA8-ABA3-99E5CE443177}" type="presParOf" srcId="{D5565C44-FC65-4C8A-8666-D8D7DCFA0EF5}" destId="{F3285054-D041-4ED3-905F-7E4F7D31C0D8}" srcOrd="1" destOrd="0" presId="urn:microsoft.com/office/officeart/2005/8/layout/vList2"/>
    <dgm:cxn modelId="{BDD58354-D202-4E3B-97D6-28BB3958D4F3}" type="presParOf" srcId="{D5565C44-FC65-4C8A-8666-D8D7DCFA0EF5}" destId="{EBD61F04-9C96-461B-BE49-740A175234D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C70554-10A7-4EBA-A560-C7C79C287FD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08785CC6-8A51-4E9F-95EE-EBDEAF33B17C}">
      <dgm:prSet/>
      <dgm:spPr/>
      <dgm:t>
        <a:bodyPr/>
        <a:lstStyle/>
        <a:p>
          <a:pPr rtl="0"/>
          <a:r>
            <a:rPr lang="en-GB" smtClean="0"/>
            <a:t>Buat diagram kelas dari studi kasus berikut:</a:t>
          </a:r>
          <a:endParaRPr lang="en-GB"/>
        </a:p>
      </dgm:t>
    </dgm:pt>
    <dgm:pt modelId="{18F49763-43B1-4DBA-97DE-15DB3C039B01}" type="parTrans" cxnId="{521F1E3C-43F8-4ED5-BFCE-EE463510306E}">
      <dgm:prSet/>
      <dgm:spPr/>
      <dgm:t>
        <a:bodyPr/>
        <a:lstStyle/>
        <a:p>
          <a:endParaRPr lang="en-GB"/>
        </a:p>
      </dgm:t>
    </dgm:pt>
    <dgm:pt modelId="{AAE6136C-689B-470C-BA20-04D38CA90E68}" type="sibTrans" cxnId="{521F1E3C-43F8-4ED5-BFCE-EE463510306E}">
      <dgm:prSet/>
      <dgm:spPr/>
      <dgm:t>
        <a:bodyPr/>
        <a:lstStyle/>
        <a:p>
          <a:endParaRPr lang="en-GB"/>
        </a:p>
      </dgm:t>
    </dgm:pt>
    <dgm:pt modelId="{00278840-A44B-4AA2-8229-6B5FBB70216F}">
      <dgm:prSet/>
      <dgm:spPr/>
      <dgm:t>
        <a:bodyPr/>
        <a:lstStyle/>
        <a:p>
          <a:pPr rtl="0"/>
          <a:r>
            <a:rPr lang="en-GB" smtClean="0"/>
            <a:t>Sebuah Restoran Pizza ingin membangun sistem pemesanan menu dengan aplikasi sederhana yang tersedia di setiap meja. Sehingga pelanggan dan karyawan dimudahkan saat transaksi pemesanan berlangsung. Pelanggan dapat memesan pizza berdasarkan ukuran dan topping yang diinginkan. Pesanan akan langsung dikirim ke bagian dapur (koki) sesuai dengan nomor meja pelanggan. Jika pesanan yang diminta habis maka koki akan mengirimkan menolak pesanan dan system memberi notifikasi pada pelanggan bahwa pesanan habis/tidak tersedia. Aplikasi juga dapat menampilkan total bill, sehingga saat pesanan diantarkan pelayan, pelanggan dapat langsung membayar bill-nya. Hal ini dapat mengurangi risiko kesalahan menghitung bill ataupun pelanggan yang tidak bayar.</a:t>
          </a:r>
          <a:endParaRPr lang="en-GB"/>
        </a:p>
      </dgm:t>
    </dgm:pt>
    <dgm:pt modelId="{F775CC26-BEE7-4093-B87E-9D057E201422}" type="parTrans" cxnId="{37F2902A-F7B1-4CCB-A472-E38E4A3F2995}">
      <dgm:prSet/>
      <dgm:spPr/>
      <dgm:t>
        <a:bodyPr/>
        <a:lstStyle/>
        <a:p>
          <a:endParaRPr lang="en-GB"/>
        </a:p>
      </dgm:t>
    </dgm:pt>
    <dgm:pt modelId="{B14DE704-27A0-4F04-BDE7-DE9F22D15184}" type="sibTrans" cxnId="{37F2902A-F7B1-4CCB-A472-E38E4A3F2995}">
      <dgm:prSet/>
      <dgm:spPr/>
      <dgm:t>
        <a:bodyPr/>
        <a:lstStyle/>
        <a:p>
          <a:endParaRPr lang="en-GB"/>
        </a:p>
      </dgm:t>
    </dgm:pt>
    <dgm:pt modelId="{DE556BE8-E30D-4FCD-8156-7E474CF07305}" type="pres">
      <dgm:prSet presAssocID="{EDC70554-10A7-4EBA-A560-C7C79C287FDB}" presName="linear" presStyleCnt="0">
        <dgm:presLayoutVars>
          <dgm:animLvl val="lvl"/>
          <dgm:resizeHandles val="exact"/>
        </dgm:presLayoutVars>
      </dgm:prSet>
      <dgm:spPr/>
      <dgm:t>
        <a:bodyPr/>
        <a:lstStyle/>
        <a:p>
          <a:endParaRPr lang="en-US"/>
        </a:p>
      </dgm:t>
    </dgm:pt>
    <dgm:pt modelId="{60C73718-960D-46F7-A4AA-296F82E26785}" type="pres">
      <dgm:prSet presAssocID="{08785CC6-8A51-4E9F-95EE-EBDEAF33B17C}" presName="parentText" presStyleLbl="node1" presStyleIdx="0" presStyleCnt="1">
        <dgm:presLayoutVars>
          <dgm:chMax val="0"/>
          <dgm:bulletEnabled val="1"/>
        </dgm:presLayoutVars>
      </dgm:prSet>
      <dgm:spPr/>
      <dgm:t>
        <a:bodyPr/>
        <a:lstStyle/>
        <a:p>
          <a:endParaRPr lang="en-US"/>
        </a:p>
      </dgm:t>
    </dgm:pt>
    <dgm:pt modelId="{ED700119-D356-4A11-8B15-AEAA0F944FD0}" type="pres">
      <dgm:prSet presAssocID="{08785CC6-8A51-4E9F-95EE-EBDEAF33B17C}" presName="childText" presStyleLbl="revTx" presStyleIdx="0" presStyleCnt="1">
        <dgm:presLayoutVars>
          <dgm:bulletEnabled val="1"/>
        </dgm:presLayoutVars>
      </dgm:prSet>
      <dgm:spPr/>
      <dgm:t>
        <a:bodyPr/>
        <a:lstStyle/>
        <a:p>
          <a:endParaRPr lang="en-US"/>
        </a:p>
      </dgm:t>
    </dgm:pt>
  </dgm:ptLst>
  <dgm:cxnLst>
    <dgm:cxn modelId="{318E43AA-A6C4-418A-87E9-8937B22C5A93}" type="presOf" srcId="{08785CC6-8A51-4E9F-95EE-EBDEAF33B17C}" destId="{60C73718-960D-46F7-A4AA-296F82E26785}" srcOrd="0" destOrd="0" presId="urn:microsoft.com/office/officeart/2005/8/layout/vList2"/>
    <dgm:cxn modelId="{BDB5E8A0-88AA-46A7-AC79-F76540C1A050}" type="presOf" srcId="{EDC70554-10A7-4EBA-A560-C7C79C287FDB}" destId="{DE556BE8-E30D-4FCD-8156-7E474CF07305}" srcOrd="0" destOrd="0" presId="urn:microsoft.com/office/officeart/2005/8/layout/vList2"/>
    <dgm:cxn modelId="{521F1E3C-43F8-4ED5-BFCE-EE463510306E}" srcId="{EDC70554-10A7-4EBA-A560-C7C79C287FDB}" destId="{08785CC6-8A51-4E9F-95EE-EBDEAF33B17C}" srcOrd="0" destOrd="0" parTransId="{18F49763-43B1-4DBA-97DE-15DB3C039B01}" sibTransId="{AAE6136C-689B-470C-BA20-04D38CA90E68}"/>
    <dgm:cxn modelId="{37F2902A-F7B1-4CCB-A472-E38E4A3F2995}" srcId="{08785CC6-8A51-4E9F-95EE-EBDEAF33B17C}" destId="{00278840-A44B-4AA2-8229-6B5FBB70216F}" srcOrd="0" destOrd="0" parTransId="{F775CC26-BEE7-4093-B87E-9D057E201422}" sibTransId="{B14DE704-27A0-4F04-BDE7-DE9F22D15184}"/>
    <dgm:cxn modelId="{6B205E36-6962-44CE-9E02-8E24DECFC927}" type="presOf" srcId="{00278840-A44B-4AA2-8229-6B5FBB70216F}" destId="{ED700119-D356-4A11-8B15-AEAA0F944FD0}" srcOrd="0" destOrd="0" presId="urn:microsoft.com/office/officeart/2005/8/layout/vList2"/>
    <dgm:cxn modelId="{5377222E-6750-47C1-8CF2-AA27D0E12A08}" type="presParOf" srcId="{DE556BE8-E30D-4FCD-8156-7E474CF07305}" destId="{60C73718-960D-46F7-A4AA-296F82E26785}" srcOrd="0" destOrd="0" presId="urn:microsoft.com/office/officeart/2005/8/layout/vList2"/>
    <dgm:cxn modelId="{BCF20065-0B60-4143-8DA8-34C2892C0995}" type="presParOf" srcId="{DE556BE8-E30D-4FCD-8156-7E474CF07305}" destId="{ED700119-D356-4A11-8B15-AEAA0F944FD0}"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F9EDDF-530D-4D55-BF8E-E29FE5E6E3D3}">
      <dsp:nvSpPr>
        <dsp:cNvPr id="0" name=""/>
        <dsp:cNvSpPr/>
      </dsp:nvSpPr>
      <dsp:spPr>
        <a:xfrm rot="5400000">
          <a:off x="-386476" y="389869"/>
          <a:ext cx="2576512" cy="1803558"/>
        </a:xfrm>
        <a:prstGeom prst="chevron">
          <a:avLst/>
        </a:prstGeom>
        <a:solidFill>
          <a:schemeClr val="accen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rtl="0">
            <a:lnSpc>
              <a:spcPct val="90000"/>
            </a:lnSpc>
            <a:spcBef>
              <a:spcPct val="0"/>
            </a:spcBef>
            <a:spcAft>
              <a:spcPct val="35000"/>
            </a:spcAft>
          </a:pPr>
          <a:r>
            <a:rPr lang="en-US" sz="5200" kern="1200" smtClean="0"/>
            <a:t>Objek</a:t>
          </a:r>
          <a:endParaRPr lang="en-US" sz="5200" kern="1200"/>
        </a:p>
      </dsp:txBody>
      <dsp:txXfrm rot="-5400000">
        <a:off x="1" y="905171"/>
        <a:ext cx="1803558" cy="772954"/>
      </dsp:txXfrm>
    </dsp:sp>
    <dsp:sp modelId="{89C2833B-6307-4933-B916-9624E3A20804}">
      <dsp:nvSpPr>
        <dsp:cNvPr id="0" name=""/>
        <dsp:cNvSpPr/>
      </dsp:nvSpPr>
      <dsp:spPr>
        <a:xfrm rot="5400000">
          <a:off x="4179212" y="-2372261"/>
          <a:ext cx="1674733" cy="6426041"/>
        </a:xfrm>
        <a:prstGeom prst="round2Same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rtl="0">
            <a:lnSpc>
              <a:spcPct val="90000"/>
            </a:lnSpc>
            <a:spcBef>
              <a:spcPct val="0"/>
            </a:spcBef>
            <a:spcAft>
              <a:spcPct val="15000"/>
            </a:spcAft>
            <a:buChar char="••"/>
          </a:pPr>
          <a:r>
            <a:rPr lang="en-US" sz="2500" kern="1200" smtClean="0"/>
            <a:t>Mewakili dunia nyata</a:t>
          </a:r>
          <a:endParaRPr lang="en-US" sz="2500" kern="1200"/>
        </a:p>
        <a:p>
          <a:pPr marL="228600" lvl="1" indent="-228600" algn="l" defTabSz="1111250" rtl="0">
            <a:lnSpc>
              <a:spcPct val="90000"/>
            </a:lnSpc>
            <a:spcBef>
              <a:spcPct val="0"/>
            </a:spcBef>
            <a:spcAft>
              <a:spcPct val="15000"/>
            </a:spcAft>
            <a:buChar char="••"/>
          </a:pPr>
          <a:r>
            <a:rPr lang="en-US" sz="2500" kern="1200" dirty="0" err="1" smtClean="0"/>
            <a:t>Variabel</a:t>
          </a:r>
          <a:r>
            <a:rPr lang="en-US" sz="2500" kern="1200" dirty="0" smtClean="0"/>
            <a:t> (</a:t>
          </a:r>
          <a:r>
            <a:rPr lang="en-US" sz="2500" kern="1200" dirty="0" err="1" smtClean="0"/>
            <a:t>Struktural</a:t>
          </a:r>
          <a:r>
            <a:rPr lang="en-US" sz="2500" kern="1200" dirty="0" smtClean="0"/>
            <a:t>)</a:t>
          </a:r>
          <a:endParaRPr lang="en-US" sz="2500" kern="1200" dirty="0"/>
        </a:p>
        <a:p>
          <a:pPr marL="228600" lvl="1" indent="-228600" algn="l" defTabSz="1111250" rtl="0">
            <a:lnSpc>
              <a:spcPct val="90000"/>
            </a:lnSpc>
            <a:spcBef>
              <a:spcPct val="0"/>
            </a:spcBef>
            <a:spcAft>
              <a:spcPct val="15000"/>
            </a:spcAft>
            <a:buChar char="••"/>
          </a:pPr>
          <a:r>
            <a:rPr lang="en-US" sz="2500" kern="1200" dirty="0" err="1" smtClean="0"/>
            <a:t>Intansiasi</a:t>
          </a:r>
          <a:r>
            <a:rPr lang="en-US" sz="2500" kern="1200" dirty="0" smtClean="0"/>
            <a:t> </a:t>
          </a:r>
          <a:r>
            <a:rPr lang="en-US" sz="2500" kern="1200" dirty="0" err="1" smtClean="0"/>
            <a:t>dari</a:t>
          </a:r>
          <a:r>
            <a:rPr lang="en-US" sz="2500" kern="1200" dirty="0" smtClean="0"/>
            <a:t> </a:t>
          </a:r>
          <a:r>
            <a:rPr lang="en-US" sz="2500" kern="1200" dirty="0" err="1" smtClean="0"/>
            <a:t>Kelas</a:t>
          </a:r>
          <a:endParaRPr lang="en-US" sz="2500" kern="1200" dirty="0"/>
        </a:p>
      </dsp:txBody>
      <dsp:txXfrm rot="-5400000">
        <a:off x="1803558" y="85147"/>
        <a:ext cx="6344287" cy="1511225"/>
      </dsp:txXfrm>
    </dsp:sp>
    <dsp:sp modelId="{ECDE16B1-6F0B-41BA-A608-8E51AA619CF7}">
      <dsp:nvSpPr>
        <dsp:cNvPr id="0" name=""/>
        <dsp:cNvSpPr/>
      </dsp:nvSpPr>
      <dsp:spPr>
        <a:xfrm rot="5400000">
          <a:off x="-386476" y="2683371"/>
          <a:ext cx="2576512" cy="1803558"/>
        </a:xfrm>
        <a:prstGeom prst="chevron">
          <a:avLst/>
        </a:prstGeom>
        <a:solidFill>
          <a:schemeClr val="accen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rtl="0">
            <a:lnSpc>
              <a:spcPct val="90000"/>
            </a:lnSpc>
            <a:spcBef>
              <a:spcPct val="0"/>
            </a:spcBef>
            <a:spcAft>
              <a:spcPct val="35000"/>
            </a:spcAft>
          </a:pPr>
          <a:r>
            <a:rPr lang="en-US" sz="5200" kern="1200" smtClean="0"/>
            <a:t>Kelas</a:t>
          </a:r>
          <a:endParaRPr lang="en-US" sz="5200" kern="1200"/>
        </a:p>
      </dsp:txBody>
      <dsp:txXfrm rot="-5400000">
        <a:off x="1" y="3198673"/>
        <a:ext cx="1803558" cy="772954"/>
      </dsp:txXfrm>
    </dsp:sp>
    <dsp:sp modelId="{7A1B13F2-E499-49CB-AFC0-81B8209817E3}">
      <dsp:nvSpPr>
        <dsp:cNvPr id="0" name=""/>
        <dsp:cNvSpPr/>
      </dsp:nvSpPr>
      <dsp:spPr>
        <a:xfrm rot="5400000">
          <a:off x="4179212" y="-78759"/>
          <a:ext cx="1674733" cy="6426041"/>
        </a:xfrm>
        <a:prstGeom prst="round2Same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rtl="0">
            <a:lnSpc>
              <a:spcPct val="90000"/>
            </a:lnSpc>
            <a:spcBef>
              <a:spcPct val="0"/>
            </a:spcBef>
            <a:spcAft>
              <a:spcPct val="15000"/>
            </a:spcAft>
            <a:buChar char="••"/>
          </a:pPr>
          <a:r>
            <a:rPr lang="en-US" sz="2500" kern="1200" smtClean="0"/>
            <a:t>Deskripsi sekelompok Objek</a:t>
          </a:r>
          <a:endParaRPr lang="en-US" sz="2500" kern="1200"/>
        </a:p>
        <a:p>
          <a:pPr marL="228600" lvl="1" indent="-228600" algn="l" defTabSz="1111250" rtl="0">
            <a:lnSpc>
              <a:spcPct val="90000"/>
            </a:lnSpc>
            <a:spcBef>
              <a:spcPct val="0"/>
            </a:spcBef>
            <a:spcAft>
              <a:spcPct val="15000"/>
            </a:spcAft>
            <a:buChar char="••"/>
          </a:pPr>
          <a:r>
            <a:rPr lang="en-US" sz="2500" kern="1200" smtClean="0"/>
            <a:t>Tipe Data (Struktural)</a:t>
          </a:r>
          <a:endParaRPr lang="en-US" sz="2500" kern="1200"/>
        </a:p>
        <a:p>
          <a:pPr marL="228600" lvl="1" indent="-228600" algn="l" defTabSz="1111250" rtl="0">
            <a:lnSpc>
              <a:spcPct val="90000"/>
            </a:lnSpc>
            <a:spcBef>
              <a:spcPct val="0"/>
            </a:spcBef>
            <a:spcAft>
              <a:spcPct val="15000"/>
            </a:spcAft>
            <a:buChar char="••"/>
          </a:pPr>
          <a:r>
            <a:rPr lang="en-US" sz="2500" kern="1200" smtClean="0"/>
            <a:t>kata benda tunggal  yang merupakan  abstraksi  yang terbaik.</a:t>
          </a:r>
          <a:endParaRPr lang="en-US" sz="2500" kern="1200"/>
        </a:p>
      </dsp:txBody>
      <dsp:txXfrm rot="-5400000">
        <a:off x="1803558" y="2378649"/>
        <a:ext cx="6344287" cy="1511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9028D-3003-4BEF-947A-CB261ABE9914}">
      <dsp:nvSpPr>
        <dsp:cNvPr id="0" name=""/>
        <dsp:cNvSpPr/>
      </dsp:nvSpPr>
      <dsp:spPr>
        <a:xfrm rot="5400000">
          <a:off x="4967478" y="-1845278"/>
          <a:ext cx="1257299" cy="5266944"/>
        </a:xfrm>
        <a:prstGeom prst="round2SameRect">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err="1" smtClean="0"/>
            <a:t>Kebergantungan</a:t>
          </a:r>
          <a:endParaRPr lang="en-US" sz="2300" kern="1200" dirty="0"/>
        </a:p>
      </dsp:txBody>
      <dsp:txXfrm rot="-5400000">
        <a:off x="2962656" y="220920"/>
        <a:ext cx="5205568" cy="1134547"/>
      </dsp:txXfrm>
    </dsp:sp>
    <dsp:sp modelId="{77ED8A15-0A65-4059-8D3B-45F99A15F0C2}">
      <dsp:nvSpPr>
        <dsp:cNvPr id="0" name=""/>
        <dsp:cNvSpPr/>
      </dsp:nvSpPr>
      <dsp:spPr>
        <a:xfrm>
          <a:off x="0" y="2381"/>
          <a:ext cx="2962656" cy="1571625"/>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smtClean="0"/>
            <a:t>Dependency</a:t>
          </a:r>
          <a:endParaRPr lang="en-US" sz="2900" kern="1200" dirty="0"/>
        </a:p>
      </dsp:txBody>
      <dsp:txXfrm>
        <a:off x="76720" y="79101"/>
        <a:ext cx="2809216" cy="1418185"/>
      </dsp:txXfrm>
    </dsp:sp>
    <dsp:sp modelId="{3E665F38-09A0-4203-89CE-16318D93EBA9}">
      <dsp:nvSpPr>
        <dsp:cNvPr id="0" name=""/>
        <dsp:cNvSpPr/>
      </dsp:nvSpPr>
      <dsp:spPr>
        <a:xfrm rot="5400000">
          <a:off x="4967478" y="-195072"/>
          <a:ext cx="1257299" cy="5266944"/>
        </a:xfrm>
        <a:prstGeom prst="round2SameRect">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smtClean="0"/>
            <a:t>Has-a</a:t>
          </a:r>
          <a:endParaRPr lang="en-US" sz="2300" kern="1200" dirty="0"/>
        </a:p>
        <a:p>
          <a:pPr marL="228600" lvl="1" indent="-228600" algn="l" defTabSz="1022350" rtl="0">
            <a:lnSpc>
              <a:spcPct val="90000"/>
            </a:lnSpc>
            <a:spcBef>
              <a:spcPct val="0"/>
            </a:spcBef>
            <a:spcAft>
              <a:spcPct val="15000"/>
            </a:spcAft>
            <a:buChar char="••"/>
          </a:pPr>
          <a:r>
            <a:rPr lang="en-US" sz="2300" kern="1200" smtClean="0"/>
            <a:t>Aggregation: sementara</a:t>
          </a:r>
          <a:endParaRPr lang="en-US" sz="2300" kern="1200"/>
        </a:p>
        <a:p>
          <a:pPr marL="228600" lvl="1" indent="-228600" algn="l" defTabSz="1022350" rtl="0">
            <a:lnSpc>
              <a:spcPct val="90000"/>
            </a:lnSpc>
            <a:spcBef>
              <a:spcPct val="0"/>
            </a:spcBef>
            <a:spcAft>
              <a:spcPct val="15000"/>
            </a:spcAft>
            <a:buChar char="••"/>
          </a:pPr>
          <a:r>
            <a:rPr lang="en-US" sz="2300" kern="1200" dirty="0" smtClean="0"/>
            <a:t>Composition: </a:t>
          </a:r>
          <a:r>
            <a:rPr lang="en-US" sz="2300" kern="1200" dirty="0" err="1" smtClean="0"/>
            <a:t>tetap</a:t>
          </a:r>
          <a:endParaRPr lang="en-US" sz="2300" kern="1200" dirty="0"/>
        </a:p>
      </dsp:txBody>
      <dsp:txXfrm rot="-5400000">
        <a:off x="2962656" y="1871126"/>
        <a:ext cx="5205568" cy="1134547"/>
      </dsp:txXfrm>
    </dsp:sp>
    <dsp:sp modelId="{0CAF8201-F9A4-434C-AB84-BEDD8313D888}">
      <dsp:nvSpPr>
        <dsp:cNvPr id="0" name=""/>
        <dsp:cNvSpPr/>
      </dsp:nvSpPr>
      <dsp:spPr>
        <a:xfrm>
          <a:off x="0" y="1652587"/>
          <a:ext cx="2962656" cy="1571625"/>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smtClean="0"/>
            <a:t>Association</a:t>
          </a:r>
          <a:endParaRPr lang="en-US" sz="2900" kern="1200" dirty="0"/>
        </a:p>
      </dsp:txBody>
      <dsp:txXfrm>
        <a:off x="76720" y="1729307"/>
        <a:ext cx="2809216" cy="1418185"/>
      </dsp:txXfrm>
    </dsp:sp>
    <dsp:sp modelId="{89C1BBDD-2B91-4A04-8042-CEF09911E4ED}">
      <dsp:nvSpPr>
        <dsp:cNvPr id="0" name=""/>
        <dsp:cNvSpPr/>
      </dsp:nvSpPr>
      <dsp:spPr>
        <a:xfrm rot="5400000">
          <a:off x="4967478" y="1455134"/>
          <a:ext cx="1257299" cy="5266944"/>
        </a:xfrm>
        <a:prstGeom prst="round2SameRect">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smtClean="0"/>
            <a:t>Is-a</a:t>
          </a:r>
          <a:endParaRPr lang="en-US" sz="2300" kern="1200" dirty="0"/>
        </a:p>
        <a:p>
          <a:pPr marL="228600" lvl="1" indent="-228600" algn="l" defTabSz="1022350" rtl="0">
            <a:lnSpc>
              <a:spcPct val="90000"/>
            </a:lnSpc>
            <a:spcBef>
              <a:spcPct val="0"/>
            </a:spcBef>
            <a:spcAft>
              <a:spcPct val="15000"/>
            </a:spcAft>
            <a:buChar char="••"/>
          </a:pPr>
          <a:r>
            <a:rPr lang="en-US" sz="2300" kern="1200" dirty="0" err="1" smtClean="0"/>
            <a:t>Pewarisan</a:t>
          </a:r>
          <a:endParaRPr lang="en-US" sz="2300" kern="1200" dirty="0"/>
        </a:p>
      </dsp:txBody>
      <dsp:txXfrm rot="-5400000">
        <a:off x="2962656" y="3521332"/>
        <a:ext cx="5205568" cy="1134547"/>
      </dsp:txXfrm>
    </dsp:sp>
    <dsp:sp modelId="{79A9FA66-8C85-42DB-B05B-CA143B6F6091}">
      <dsp:nvSpPr>
        <dsp:cNvPr id="0" name=""/>
        <dsp:cNvSpPr/>
      </dsp:nvSpPr>
      <dsp:spPr>
        <a:xfrm>
          <a:off x="0" y="3302793"/>
          <a:ext cx="2962656" cy="1571625"/>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smtClean="0"/>
            <a:t>Generalization</a:t>
          </a:r>
          <a:endParaRPr lang="en-US" sz="2900" kern="1200" dirty="0"/>
        </a:p>
      </dsp:txBody>
      <dsp:txXfrm>
        <a:off x="76720" y="3379513"/>
        <a:ext cx="2809216" cy="14181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89573A-C84F-4818-B92C-20A9B369D6D7}">
      <dsp:nvSpPr>
        <dsp:cNvPr id="0" name=""/>
        <dsp:cNvSpPr/>
      </dsp:nvSpPr>
      <dsp:spPr>
        <a:xfrm>
          <a:off x="0" y="2609"/>
          <a:ext cx="8839200" cy="988650"/>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GB" sz="2600" kern="1200" smtClean="0"/>
            <a:t>Buatlah diagram kelas dari sebuah ‘Komputer’!</a:t>
          </a:r>
          <a:endParaRPr lang="en-GB" sz="2600" kern="1200"/>
        </a:p>
      </dsp:txBody>
      <dsp:txXfrm>
        <a:off x="48262" y="50871"/>
        <a:ext cx="8742676" cy="892126"/>
      </dsp:txXfrm>
    </dsp:sp>
    <dsp:sp modelId="{EBD61F04-9C96-461B-BE49-740A175234D1}">
      <dsp:nvSpPr>
        <dsp:cNvPr id="0" name=""/>
        <dsp:cNvSpPr/>
      </dsp:nvSpPr>
      <dsp:spPr>
        <a:xfrm>
          <a:off x="0" y="1066140"/>
          <a:ext cx="8839200" cy="988650"/>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GB" sz="2600" kern="1200" smtClean="0"/>
            <a:t>Silahkan definisikan dan pilih sudut pandang sendiri untuk membuat diagram kelas tersebut!</a:t>
          </a:r>
          <a:endParaRPr lang="en-GB" sz="2600" kern="1200"/>
        </a:p>
      </dsp:txBody>
      <dsp:txXfrm>
        <a:off x="48262" y="1114402"/>
        <a:ext cx="8742676" cy="8921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73718-960D-46F7-A4AA-296F82E26785}">
      <dsp:nvSpPr>
        <dsp:cNvPr id="0" name=""/>
        <dsp:cNvSpPr/>
      </dsp:nvSpPr>
      <dsp:spPr>
        <a:xfrm>
          <a:off x="0" y="278130"/>
          <a:ext cx="8229600" cy="631800"/>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GB" sz="2700" kern="1200" smtClean="0"/>
            <a:t>Buat diagram kelas dari studi kasus berikut:</a:t>
          </a:r>
          <a:endParaRPr lang="en-GB" sz="2700" kern="1200"/>
        </a:p>
      </dsp:txBody>
      <dsp:txXfrm>
        <a:off x="30842" y="308972"/>
        <a:ext cx="8167916" cy="570116"/>
      </dsp:txXfrm>
    </dsp:sp>
    <dsp:sp modelId="{ED700119-D356-4A11-8B15-AEAA0F944FD0}">
      <dsp:nvSpPr>
        <dsp:cNvPr id="0" name=""/>
        <dsp:cNvSpPr/>
      </dsp:nvSpPr>
      <dsp:spPr>
        <a:xfrm>
          <a:off x="0" y="909930"/>
          <a:ext cx="8229600" cy="3688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GB" sz="2100" kern="1200" smtClean="0"/>
            <a:t>Sebuah Restoran Pizza ingin membangun sistem pemesanan menu dengan aplikasi sederhana yang tersedia di setiap meja. Sehingga pelanggan dan karyawan dimudahkan saat transaksi pemesanan berlangsung. Pelanggan dapat memesan pizza berdasarkan ukuran dan topping yang diinginkan. Pesanan akan langsung dikirim ke bagian dapur (koki) sesuai dengan nomor meja pelanggan. Jika pesanan yang diminta habis maka koki akan mengirimkan menolak pesanan dan system memberi notifikasi pada pelanggan bahwa pesanan habis/tidak tersedia. Aplikasi juga dapat menampilkan total bill, sehingga saat pesanan diantarkan pelayan, pelanggan dapat langsung membayar bill-nya. Hal ini dapat mengurangi risiko kesalahan menghitung bill ataupun pelanggan yang tidak bayar.</a:t>
          </a:r>
          <a:endParaRPr lang="en-GB" sz="2100" kern="1200"/>
        </a:p>
      </dsp:txBody>
      <dsp:txXfrm>
        <a:off x="0" y="909930"/>
        <a:ext cx="8229600" cy="36887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744DF0-BE8E-4BF8-A224-A6A34B1F6620}" type="datetimeFigureOut">
              <a:rPr lang="en-US" smtClean="0"/>
              <a:t>10/13/2014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1EACF4-2B1C-4176-A5ED-330DA2408CFF}" type="slidenum">
              <a:rPr lang="en-US" smtClean="0"/>
              <a:t>‹#›</a:t>
            </a:fld>
            <a:endParaRPr lang="en-US"/>
          </a:p>
        </p:txBody>
      </p:sp>
    </p:spTree>
    <p:extLst>
      <p:ext uri="{BB962C8B-B14F-4D97-AF65-F5344CB8AC3E}">
        <p14:creationId xmlns:p14="http://schemas.microsoft.com/office/powerpoint/2010/main" val="238334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7AE727-EF28-48A7-9EA9-CDB8D0E5781E}" type="datetime1">
              <a:rPr lang="en-US" smtClean="0"/>
              <a:t>10/13/2014</a:t>
            </a:fld>
            <a:endParaRPr lang="en-US"/>
          </a:p>
        </p:txBody>
      </p:sp>
      <p:sp>
        <p:nvSpPr>
          <p:cNvPr id="5" name="Footer Placeholder 4"/>
          <p:cNvSpPr>
            <a:spLocks noGrp="1"/>
          </p:cNvSpPr>
          <p:nvPr>
            <p:ph type="ftr" sz="quarter" idx="11"/>
          </p:nvPr>
        </p:nvSpPr>
        <p:spPr/>
        <p:txBody>
          <a:bodyPr/>
          <a:lstStyle/>
          <a:p>
            <a:r>
              <a:rPr lang="en-US" smtClean="0"/>
              <a:t>PrakRPLLanjut/IFV/UIN/DianSM</a:t>
            </a:r>
            <a:endParaRPr lang="en-US"/>
          </a:p>
        </p:txBody>
      </p:sp>
      <p:sp>
        <p:nvSpPr>
          <p:cNvPr id="6" name="Slide Number Placeholder 5"/>
          <p:cNvSpPr>
            <a:spLocks noGrp="1"/>
          </p:cNvSpPr>
          <p:nvPr>
            <p:ph type="sldNum" sz="quarter" idx="12"/>
          </p:nvPr>
        </p:nvSpPr>
        <p:spPr/>
        <p:txBody>
          <a:bodyPr/>
          <a:lstStyle/>
          <a:p>
            <a:fld id="{883196E0-761F-48AC-A62E-0D7386D8F17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837BB-5DED-4BBB-AFC8-DA6979BC9C35}" type="datetime1">
              <a:rPr lang="en-US" smtClean="0"/>
              <a:t>10/13/2014</a:t>
            </a:fld>
            <a:endParaRPr lang="en-US"/>
          </a:p>
        </p:txBody>
      </p:sp>
      <p:sp>
        <p:nvSpPr>
          <p:cNvPr id="5" name="Footer Placeholder 4"/>
          <p:cNvSpPr>
            <a:spLocks noGrp="1"/>
          </p:cNvSpPr>
          <p:nvPr>
            <p:ph type="ftr" sz="quarter" idx="11"/>
          </p:nvPr>
        </p:nvSpPr>
        <p:spPr/>
        <p:txBody>
          <a:bodyPr/>
          <a:lstStyle/>
          <a:p>
            <a:r>
              <a:rPr lang="en-US" smtClean="0"/>
              <a:t>PrakRPLLanjut/IFV/UIN/DianSM</a:t>
            </a:r>
            <a:endParaRPr lang="en-US"/>
          </a:p>
        </p:txBody>
      </p:sp>
      <p:sp>
        <p:nvSpPr>
          <p:cNvPr id="6" name="Slide Number Placeholder 5"/>
          <p:cNvSpPr>
            <a:spLocks noGrp="1"/>
          </p:cNvSpPr>
          <p:nvPr>
            <p:ph type="sldNum" sz="quarter" idx="12"/>
          </p:nvPr>
        </p:nvSpPr>
        <p:spPr/>
        <p:txBody>
          <a:bodyPr/>
          <a:lstStyle/>
          <a:p>
            <a:fld id="{883196E0-761F-48AC-A62E-0D7386D8F17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500273-84C0-476E-B516-A95F8BBD92A4}" type="datetime1">
              <a:rPr lang="en-US" smtClean="0"/>
              <a:t>10/13/2014</a:t>
            </a:fld>
            <a:endParaRPr lang="en-US"/>
          </a:p>
        </p:txBody>
      </p:sp>
      <p:sp>
        <p:nvSpPr>
          <p:cNvPr id="5" name="Footer Placeholder 4"/>
          <p:cNvSpPr>
            <a:spLocks noGrp="1"/>
          </p:cNvSpPr>
          <p:nvPr>
            <p:ph type="ftr" sz="quarter" idx="11"/>
          </p:nvPr>
        </p:nvSpPr>
        <p:spPr/>
        <p:txBody>
          <a:bodyPr/>
          <a:lstStyle/>
          <a:p>
            <a:r>
              <a:rPr lang="en-US" smtClean="0"/>
              <a:t>PrakRPLLanjut/IFV/UIN/DianSM</a:t>
            </a:r>
            <a:endParaRPr lang="en-US"/>
          </a:p>
        </p:txBody>
      </p:sp>
      <p:sp>
        <p:nvSpPr>
          <p:cNvPr id="6" name="Slide Number Placeholder 5"/>
          <p:cNvSpPr>
            <a:spLocks noGrp="1"/>
          </p:cNvSpPr>
          <p:nvPr>
            <p:ph type="sldNum" sz="quarter" idx="12"/>
          </p:nvPr>
        </p:nvSpPr>
        <p:spPr/>
        <p:txBody>
          <a:bodyPr/>
          <a:lstStyle/>
          <a:p>
            <a:fld id="{883196E0-761F-48AC-A62E-0D7386D8F1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C5053-A394-483D-90A7-1A4B6ECC9EE2}" type="datetime1">
              <a:rPr lang="en-US" smtClean="0"/>
              <a:t>10/13/2014</a:t>
            </a:fld>
            <a:endParaRPr lang="en-US"/>
          </a:p>
        </p:txBody>
      </p:sp>
      <p:sp>
        <p:nvSpPr>
          <p:cNvPr id="5" name="Footer Placeholder 4"/>
          <p:cNvSpPr>
            <a:spLocks noGrp="1"/>
          </p:cNvSpPr>
          <p:nvPr>
            <p:ph type="ftr" sz="quarter" idx="11"/>
          </p:nvPr>
        </p:nvSpPr>
        <p:spPr/>
        <p:txBody>
          <a:bodyPr/>
          <a:lstStyle/>
          <a:p>
            <a:r>
              <a:rPr lang="en-US" smtClean="0"/>
              <a:t>PrakRPLLanjut/IFV/UIN/DianSM</a:t>
            </a:r>
            <a:endParaRPr lang="en-US"/>
          </a:p>
        </p:txBody>
      </p:sp>
      <p:sp>
        <p:nvSpPr>
          <p:cNvPr id="6" name="Slide Number Placeholder 5"/>
          <p:cNvSpPr>
            <a:spLocks noGrp="1"/>
          </p:cNvSpPr>
          <p:nvPr>
            <p:ph type="sldNum" sz="quarter" idx="12"/>
          </p:nvPr>
        </p:nvSpPr>
        <p:spPr/>
        <p:txBody>
          <a:bodyPr/>
          <a:lstStyle/>
          <a:p>
            <a:fld id="{883196E0-761F-48AC-A62E-0D7386D8F1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102B2D-83C7-4F20-852C-661158813548}" type="datetime1">
              <a:rPr lang="en-US" smtClean="0"/>
              <a:t>10/13/2014</a:t>
            </a:fld>
            <a:endParaRPr lang="en-US"/>
          </a:p>
        </p:txBody>
      </p:sp>
      <p:sp>
        <p:nvSpPr>
          <p:cNvPr id="5" name="Footer Placeholder 4"/>
          <p:cNvSpPr>
            <a:spLocks noGrp="1"/>
          </p:cNvSpPr>
          <p:nvPr>
            <p:ph type="ftr" sz="quarter" idx="11"/>
          </p:nvPr>
        </p:nvSpPr>
        <p:spPr/>
        <p:txBody>
          <a:bodyPr/>
          <a:lstStyle/>
          <a:p>
            <a:r>
              <a:rPr lang="en-US" smtClean="0"/>
              <a:t>PrakRPLLanjut/IFV/UIN/DianSM</a:t>
            </a:r>
            <a:endParaRPr lang="en-US"/>
          </a:p>
        </p:txBody>
      </p:sp>
      <p:sp>
        <p:nvSpPr>
          <p:cNvPr id="6" name="Slide Number Placeholder 5"/>
          <p:cNvSpPr>
            <a:spLocks noGrp="1"/>
          </p:cNvSpPr>
          <p:nvPr>
            <p:ph type="sldNum" sz="quarter" idx="12"/>
          </p:nvPr>
        </p:nvSpPr>
        <p:spPr/>
        <p:txBody>
          <a:bodyPr/>
          <a:lstStyle/>
          <a:p>
            <a:fld id="{883196E0-761F-48AC-A62E-0D7386D8F17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1EC064-F6BE-4643-817D-C13EC323DF69}" type="datetime1">
              <a:rPr lang="en-US" smtClean="0"/>
              <a:t>10/13/2014</a:t>
            </a:fld>
            <a:endParaRPr lang="en-US"/>
          </a:p>
        </p:txBody>
      </p:sp>
      <p:sp>
        <p:nvSpPr>
          <p:cNvPr id="6" name="Footer Placeholder 5"/>
          <p:cNvSpPr>
            <a:spLocks noGrp="1"/>
          </p:cNvSpPr>
          <p:nvPr>
            <p:ph type="ftr" sz="quarter" idx="11"/>
          </p:nvPr>
        </p:nvSpPr>
        <p:spPr/>
        <p:txBody>
          <a:bodyPr/>
          <a:lstStyle/>
          <a:p>
            <a:r>
              <a:rPr lang="en-US" smtClean="0"/>
              <a:t>PrakRPLLanjut/IFV/UIN/DianSM</a:t>
            </a:r>
            <a:endParaRPr lang="en-US"/>
          </a:p>
        </p:txBody>
      </p:sp>
      <p:sp>
        <p:nvSpPr>
          <p:cNvPr id="7" name="Slide Number Placeholder 6"/>
          <p:cNvSpPr>
            <a:spLocks noGrp="1"/>
          </p:cNvSpPr>
          <p:nvPr>
            <p:ph type="sldNum" sz="quarter" idx="12"/>
          </p:nvPr>
        </p:nvSpPr>
        <p:spPr/>
        <p:txBody>
          <a:bodyPr/>
          <a:lstStyle/>
          <a:p>
            <a:fld id="{883196E0-761F-48AC-A62E-0D7386D8F1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A8B548-F2DB-46C9-B2C9-7BECAFAB4FA0}" type="datetime1">
              <a:rPr lang="en-US" smtClean="0"/>
              <a:t>10/13/2014</a:t>
            </a:fld>
            <a:endParaRPr lang="en-US"/>
          </a:p>
        </p:txBody>
      </p:sp>
      <p:sp>
        <p:nvSpPr>
          <p:cNvPr id="8" name="Footer Placeholder 7"/>
          <p:cNvSpPr>
            <a:spLocks noGrp="1"/>
          </p:cNvSpPr>
          <p:nvPr>
            <p:ph type="ftr" sz="quarter" idx="11"/>
          </p:nvPr>
        </p:nvSpPr>
        <p:spPr/>
        <p:txBody>
          <a:bodyPr/>
          <a:lstStyle/>
          <a:p>
            <a:r>
              <a:rPr lang="en-US" smtClean="0"/>
              <a:t>PrakRPLLanjut/IFV/UIN/DianSM</a:t>
            </a:r>
            <a:endParaRPr lang="en-US"/>
          </a:p>
        </p:txBody>
      </p:sp>
      <p:sp>
        <p:nvSpPr>
          <p:cNvPr id="9" name="Slide Number Placeholder 8"/>
          <p:cNvSpPr>
            <a:spLocks noGrp="1"/>
          </p:cNvSpPr>
          <p:nvPr>
            <p:ph type="sldNum" sz="quarter" idx="12"/>
          </p:nvPr>
        </p:nvSpPr>
        <p:spPr/>
        <p:txBody>
          <a:bodyPr/>
          <a:lstStyle/>
          <a:p>
            <a:fld id="{883196E0-761F-48AC-A62E-0D7386D8F17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35BAA2-A2ED-42B7-BC77-445E525BCC1D}" type="datetime1">
              <a:rPr lang="en-US" smtClean="0"/>
              <a:t>10/13/2014</a:t>
            </a:fld>
            <a:endParaRPr lang="en-US"/>
          </a:p>
        </p:txBody>
      </p:sp>
      <p:sp>
        <p:nvSpPr>
          <p:cNvPr id="4" name="Footer Placeholder 3"/>
          <p:cNvSpPr>
            <a:spLocks noGrp="1"/>
          </p:cNvSpPr>
          <p:nvPr>
            <p:ph type="ftr" sz="quarter" idx="11"/>
          </p:nvPr>
        </p:nvSpPr>
        <p:spPr/>
        <p:txBody>
          <a:bodyPr/>
          <a:lstStyle/>
          <a:p>
            <a:r>
              <a:rPr lang="en-US" smtClean="0"/>
              <a:t>PrakRPLLanjut/IFV/UIN/DianSM</a:t>
            </a:r>
            <a:endParaRPr lang="en-US"/>
          </a:p>
        </p:txBody>
      </p:sp>
      <p:sp>
        <p:nvSpPr>
          <p:cNvPr id="5" name="Slide Number Placeholder 4"/>
          <p:cNvSpPr>
            <a:spLocks noGrp="1"/>
          </p:cNvSpPr>
          <p:nvPr>
            <p:ph type="sldNum" sz="quarter" idx="12"/>
          </p:nvPr>
        </p:nvSpPr>
        <p:spPr/>
        <p:txBody>
          <a:bodyPr/>
          <a:lstStyle/>
          <a:p>
            <a:fld id="{883196E0-761F-48AC-A62E-0D7386D8F1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2E4E56-7C91-4AEC-BF43-3FB50814F18D}" type="datetime1">
              <a:rPr lang="en-US" smtClean="0"/>
              <a:t>10/13/2014</a:t>
            </a:fld>
            <a:endParaRPr lang="en-US"/>
          </a:p>
        </p:txBody>
      </p:sp>
      <p:sp>
        <p:nvSpPr>
          <p:cNvPr id="3" name="Footer Placeholder 2"/>
          <p:cNvSpPr>
            <a:spLocks noGrp="1"/>
          </p:cNvSpPr>
          <p:nvPr>
            <p:ph type="ftr" sz="quarter" idx="11"/>
          </p:nvPr>
        </p:nvSpPr>
        <p:spPr/>
        <p:txBody>
          <a:bodyPr/>
          <a:lstStyle/>
          <a:p>
            <a:r>
              <a:rPr lang="en-US" smtClean="0"/>
              <a:t>PrakRPLLanjut/IFV/UIN/DianSM</a:t>
            </a:r>
            <a:endParaRPr lang="en-US"/>
          </a:p>
        </p:txBody>
      </p:sp>
      <p:sp>
        <p:nvSpPr>
          <p:cNvPr id="4" name="Slide Number Placeholder 3"/>
          <p:cNvSpPr>
            <a:spLocks noGrp="1"/>
          </p:cNvSpPr>
          <p:nvPr>
            <p:ph type="sldNum" sz="quarter" idx="12"/>
          </p:nvPr>
        </p:nvSpPr>
        <p:spPr/>
        <p:txBody>
          <a:bodyPr/>
          <a:lstStyle/>
          <a:p>
            <a:fld id="{883196E0-761F-48AC-A62E-0D7386D8F1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F39E5F-5ACE-4EE3-BF15-602146C2BAED}" type="datetime1">
              <a:rPr lang="en-US" smtClean="0"/>
              <a:t>10/13/2014</a:t>
            </a:fld>
            <a:endParaRPr lang="en-US"/>
          </a:p>
        </p:txBody>
      </p:sp>
      <p:sp>
        <p:nvSpPr>
          <p:cNvPr id="6" name="Footer Placeholder 5"/>
          <p:cNvSpPr>
            <a:spLocks noGrp="1"/>
          </p:cNvSpPr>
          <p:nvPr>
            <p:ph type="ftr" sz="quarter" idx="11"/>
          </p:nvPr>
        </p:nvSpPr>
        <p:spPr/>
        <p:txBody>
          <a:bodyPr/>
          <a:lstStyle/>
          <a:p>
            <a:r>
              <a:rPr lang="en-US" smtClean="0"/>
              <a:t>PrakRPLLanjut/IFV/UIN/DianSM</a:t>
            </a:r>
            <a:endParaRPr lang="en-US"/>
          </a:p>
        </p:txBody>
      </p:sp>
      <p:sp>
        <p:nvSpPr>
          <p:cNvPr id="7" name="Slide Number Placeholder 6"/>
          <p:cNvSpPr>
            <a:spLocks noGrp="1"/>
          </p:cNvSpPr>
          <p:nvPr>
            <p:ph type="sldNum" sz="quarter" idx="12"/>
          </p:nvPr>
        </p:nvSpPr>
        <p:spPr/>
        <p:txBody>
          <a:bodyPr/>
          <a:lstStyle/>
          <a:p>
            <a:fld id="{883196E0-761F-48AC-A62E-0D7386D8F17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E8E9AC-F3C8-46CC-8450-18C1A0411CA4}" type="datetime1">
              <a:rPr lang="en-US" smtClean="0"/>
              <a:t>10/13/2014</a:t>
            </a:fld>
            <a:endParaRPr lang="en-US"/>
          </a:p>
        </p:txBody>
      </p:sp>
      <p:sp>
        <p:nvSpPr>
          <p:cNvPr id="6" name="Footer Placeholder 5"/>
          <p:cNvSpPr>
            <a:spLocks noGrp="1"/>
          </p:cNvSpPr>
          <p:nvPr>
            <p:ph type="ftr" sz="quarter" idx="11"/>
          </p:nvPr>
        </p:nvSpPr>
        <p:spPr/>
        <p:txBody>
          <a:bodyPr/>
          <a:lstStyle/>
          <a:p>
            <a:r>
              <a:rPr lang="en-US" smtClean="0"/>
              <a:t>PrakRPLLanjut/IFV/UIN/DianSM</a:t>
            </a:r>
            <a:endParaRPr lang="en-US"/>
          </a:p>
        </p:txBody>
      </p:sp>
      <p:sp>
        <p:nvSpPr>
          <p:cNvPr id="7" name="Slide Number Placeholder 6"/>
          <p:cNvSpPr>
            <a:spLocks noGrp="1"/>
          </p:cNvSpPr>
          <p:nvPr>
            <p:ph type="sldNum" sz="quarter" idx="12"/>
          </p:nvPr>
        </p:nvSpPr>
        <p:spPr/>
        <p:txBody>
          <a:bodyPr/>
          <a:lstStyle/>
          <a:p>
            <a:fld id="{883196E0-761F-48AC-A62E-0D7386D8F1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33DDE79-AC1C-4C0D-B1BA-24942338B0EC}" type="datetime1">
              <a:rPr lang="en-US" smtClean="0"/>
              <a:t>10/13/2014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PrakRPLLanjut/IFV/UIN/DianSM</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83196E0-761F-48AC-A62E-0D7386D8F1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Pertemuan </a:t>
            </a:r>
            <a:r>
              <a:rPr lang="en-US" dirty="0" smtClean="0"/>
              <a:t>7</a:t>
            </a:r>
            <a:endParaRPr lang="en-US" dirty="0"/>
          </a:p>
        </p:txBody>
      </p:sp>
      <p:sp>
        <p:nvSpPr>
          <p:cNvPr id="3" name="Subtitle 2"/>
          <p:cNvSpPr>
            <a:spLocks noGrp="1"/>
          </p:cNvSpPr>
          <p:nvPr>
            <p:ph type="subTitle" idx="1"/>
          </p:nvPr>
        </p:nvSpPr>
        <p:spPr/>
        <p:txBody>
          <a:bodyPr/>
          <a:lstStyle/>
          <a:p>
            <a:r>
              <a:rPr lang="en-US" dirty="0" smtClean="0"/>
              <a:t>Class Diagram</a:t>
            </a:r>
            <a:endParaRPr lang="en-US" dirty="0"/>
          </a:p>
        </p:txBody>
      </p:sp>
      <p:sp>
        <p:nvSpPr>
          <p:cNvPr id="4" name="Date Placeholder 3"/>
          <p:cNvSpPr>
            <a:spLocks noGrp="1"/>
          </p:cNvSpPr>
          <p:nvPr>
            <p:ph type="dt" sz="half" idx="10"/>
          </p:nvPr>
        </p:nvSpPr>
        <p:spPr/>
        <p:txBody>
          <a:bodyPr/>
          <a:lstStyle/>
          <a:p>
            <a:fld id="{D4F6B2A8-BDBD-4950-8836-E9DB3C92B984}" type="datetime1">
              <a:rPr lang="en-US" smtClean="0"/>
              <a:t>10/13/2014</a:t>
            </a:fld>
            <a:endParaRPr lang="en-US"/>
          </a:p>
        </p:txBody>
      </p:sp>
      <p:sp>
        <p:nvSpPr>
          <p:cNvPr id="5" name="Footer Placeholder 4"/>
          <p:cNvSpPr>
            <a:spLocks noGrp="1"/>
          </p:cNvSpPr>
          <p:nvPr>
            <p:ph type="ftr" sz="quarter" idx="11"/>
          </p:nvPr>
        </p:nvSpPr>
        <p:spPr/>
        <p:txBody>
          <a:bodyPr/>
          <a:lstStyle/>
          <a:p>
            <a:r>
              <a:rPr lang="en-US" smtClean="0"/>
              <a:t>PrakRPLLanjut/IFV/UIN/DianSM</a:t>
            </a:r>
            <a:endParaRPr lang="en-US"/>
          </a:p>
        </p:txBody>
      </p:sp>
      <p:sp>
        <p:nvSpPr>
          <p:cNvPr id="6" name="Slide Number Placeholder 5"/>
          <p:cNvSpPr>
            <a:spLocks noGrp="1"/>
          </p:cNvSpPr>
          <p:nvPr>
            <p:ph type="sldNum" sz="quarter" idx="12"/>
          </p:nvPr>
        </p:nvSpPr>
        <p:spPr/>
        <p:txBody>
          <a:bodyPr/>
          <a:lstStyle/>
          <a:p>
            <a:fld id="{883196E0-761F-48AC-A62E-0D7386D8F177}" type="slidenum">
              <a:rPr lang="en-US" smtClean="0"/>
              <a:t>1</a:t>
            </a:fld>
            <a:endParaRPr lang="en-US"/>
          </a:p>
        </p:txBody>
      </p:sp>
    </p:spTree>
    <p:extLst>
      <p:ext uri="{BB962C8B-B14F-4D97-AF65-F5344CB8AC3E}">
        <p14:creationId xmlns:p14="http://schemas.microsoft.com/office/powerpoint/2010/main" val="2837282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229600" cy="990600"/>
          </a:xfrm>
        </p:spPr>
        <p:txBody>
          <a:bodyPr/>
          <a:lstStyle/>
          <a:p>
            <a:r>
              <a:rPr lang="en-GB" dirty="0" smtClean="0"/>
              <a:t>Review </a:t>
            </a:r>
            <a:r>
              <a:rPr lang="en-GB" dirty="0" smtClean="0"/>
              <a:t>quiz</a:t>
            </a:r>
            <a:endParaRPr lang="en-GB" dirty="0"/>
          </a:p>
        </p:txBody>
      </p:sp>
      <p:sp>
        <p:nvSpPr>
          <p:cNvPr id="4" name="Date Placeholder 3"/>
          <p:cNvSpPr>
            <a:spLocks noGrp="1"/>
          </p:cNvSpPr>
          <p:nvPr>
            <p:ph type="dt" sz="half" idx="10"/>
          </p:nvPr>
        </p:nvSpPr>
        <p:spPr/>
        <p:txBody>
          <a:bodyPr/>
          <a:lstStyle/>
          <a:p>
            <a:fld id="{E46C5053-A394-483D-90A7-1A4B6ECC9EE2}" type="datetime1">
              <a:rPr lang="en-US" smtClean="0"/>
              <a:t>10/13/2014</a:t>
            </a:fld>
            <a:endParaRPr lang="en-US"/>
          </a:p>
        </p:txBody>
      </p:sp>
      <p:sp>
        <p:nvSpPr>
          <p:cNvPr id="5" name="Footer Placeholder 4"/>
          <p:cNvSpPr>
            <a:spLocks noGrp="1"/>
          </p:cNvSpPr>
          <p:nvPr>
            <p:ph type="ftr" sz="quarter" idx="11"/>
          </p:nvPr>
        </p:nvSpPr>
        <p:spPr/>
        <p:txBody>
          <a:bodyPr/>
          <a:lstStyle/>
          <a:p>
            <a:r>
              <a:rPr lang="en-US" smtClean="0"/>
              <a:t>PrakRPLLanjut/IFV/UIN/DianSM</a:t>
            </a:r>
            <a:endParaRPr lang="en-US"/>
          </a:p>
        </p:txBody>
      </p:sp>
      <p:sp>
        <p:nvSpPr>
          <p:cNvPr id="6" name="Slide Number Placeholder 5"/>
          <p:cNvSpPr>
            <a:spLocks noGrp="1"/>
          </p:cNvSpPr>
          <p:nvPr>
            <p:ph type="sldNum" sz="quarter" idx="12"/>
          </p:nvPr>
        </p:nvSpPr>
        <p:spPr/>
        <p:txBody>
          <a:bodyPr/>
          <a:lstStyle/>
          <a:p>
            <a:fld id="{883196E0-761F-48AC-A62E-0D7386D8F177}" type="slidenum">
              <a:rPr lang="en-US" smtClean="0"/>
              <a:t>2</a:t>
            </a:fld>
            <a:endParaRPr lang="en-US"/>
          </a:p>
        </p:txBody>
      </p:sp>
    </p:spTree>
    <p:extLst>
      <p:ext uri="{BB962C8B-B14F-4D97-AF65-F5344CB8AC3E}">
        <p14:creationId xmlns:p14="http://schemas.microsoft.com/office/powerpoint/2010/main" val="1057996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Objek dan Kelas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48376159"/>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E46C5053-A394-483D-90A7-1A4B6ECC9EE2}" type="datetime1">
              <a:rPr lang="en-US" smtClean="0"/>
              <a:t>10/13/2014</a:t>
            </a:fld>
            <a:endParaRPr lang="en-US"/>
          </a:p>
        </p:txBody>
      </p:sp>
      <p:sp>
        <p:nvSpPr>
          <p:cNvPr id="5" name="Footer Placeholder 4"/>
          <p:cNvSpPr>
            <a:spLocks noGrp="1"/>
          </p:cNvSpPr>
          <p:nvPr>
            <p:ph type="ftr" sz="quarter" idx="11"/>
          </p:nvPr>
        </p:nvSpPr>
        <p:spPr/>
        <p:txBody>
          <a:bodyPr/>
          <a:lstStyle/>
          <a:p>
            <a:r>
              <a:rPr lang="en-US" smtClean="0"/>
              <a:t>PrakRPLLanjut/IFV/UIN/DianSM</a:t>
            </a:r>
            <a:endParaRPr lang="en-US"/>
          </a:p>
        </p:txBody>
      </p:sp>
      <p:sp>
        <p:nvSpPr>
          <p:cNvPr id="6" name="Slide Number Placeholder 5"/>
          <p:cNvSpPr>
            <a:spLocks noGrp="1"/>
          </p:cNvSpPr>
          <p:nvPr>
            <p:ph type="sldNum" sz="quarter" idx="12"/>
          </p:nvPr>
        </p:nvSpPr>
        <p:spPr/>
        <p:txBody>
          <a:bodyPr/>
          <a:lstStyle/>
          <a:p>
            <a:fld id="{883196E0-761F-48AC-A62E-0D7386D8F177}" type="slidenum">
              <a:rPr lang="en-US" smtClean="0"/>
              <a:t>3</a:t>
            </a:fld>
            <a:endParaRPr lang="en-US"/>
          </a:p>
        </p:txBody>
      </p:sp>
    </p:spTree>
    <p:extLst>
      <p:ext uri="{BB962C8B-B14F-4D97-AF65-F5344CB8AC3E}">
        <p14:creationId xmlns:p14="http://schemas.microsoft.com/office/powerpoint/2010/main" val="1340396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Objek dan Kelas</a:t>
            </a:r>
          </a:p>
        </p:txBody>
      </p:sp>
      <p:sp>
        <p:nvSpPr>
          <p:cNvPr id="3" name="Content Placeholder 2"/>
          <p:cNvSpPr>
            <a:spLocks noGrp="1"/>
          </p:cNvSpPr>
          <p:nvPr>
            <p:ph idx="1"/>
          </p:nvPr>
        </p:nvSpPr>
        <p:spPr/>
        <p:txBody>
          <a:bodyPr>
            <a:normAutofit lnSpcReduction="10000"/>
          </a:bodyPr>
          <a:lstStyle/>
          <a:p>
            <a:r>
              <a:rPr lang="en-US" b="1" dirty="0"/>
              <a:t>Object </a:t>
            </a:r>
            <a:r>
              <a:rPr lang="en-US" dirty="0"/>
              <a:t>adalah gambaran dari entity, baik dunia nyata atau </a:t>
            </a:r>
            <a:r>
              <a:rPr lang="en-US" dirty="0" smtClean="0"/>
              <a:t>konsep. </a:t>
            </a:r>
          </a:p>
          <a:p>
            <a:pPr lvl="1"/>
            <a:r>
              <a:rPr lang="en-US" i="1" dirty="0" smtClean="0"/>
              <a:t>Object </a:t>
            </a:r>
            <a:r>
              <a:rPr lang="en-US" dirty="0"/>
              <a:t>bisa mewakili sesuatu yang nyata seperti komputer,  mobil  atau  </a:t>
            </a:r>
            <a:endParaRPr lang="en-US" dirty="0" smtClean="0"/>
          </a:p>
          <a:p>
            <a:pPr lvl="1"/>
            <a:r>
              <a:rPr lang="en-US" dirty="0" smtClean="0"/>
              <a:t>dapat  </a:t>
            </a:r>
            <a:r>
              <a:rPr lang="en-US" dirty="0"/>
              <a:t>berupa  konsep  seperti  proses  kimia,  transaksi  bank, permintaan  pembelian,  </a:t>
            </a:r>
            <a:r>
              <a:rPr lang="en-US" dirty="0" smtClean="0"/>
              <a:t>dll.</a:t>
            </a:r>
          </a:p>
          <a:p>
            <a:pPr lvl="1"/>
            <a:r>
              <a:rPr lang="en-US" dirty="0" smtClean="0"/>
              <a:t>Setiap  </a:t>
            </a:r>
            <a:r>
              <a:rPr lang="en-US" i="1" dirty="0"/>
              <a:t>object </a:t>
            </a:r>
            <a:r>
              <a:rPr lang="en-US" dirty="0"/>
              <a:t>dalam  sistem  memiliki  tiga  karakteristik yaitu </a:t>
            </a:r>
            <a:r>
              <a:rPr lang="en-US" i="1" dirty="0"/>
              <a:t>State </a:t>
            </a:r>
            <a:r>
              <a:rPr lang="en-US" dirty="0"/>
              <a:t>(status), </a:t>
            </a:r>
            <a:r>
              <a:rPr lang="en-US" i="1" dirty="0"/>
              <a:t>Behaviour </a:t>
            </a:r>
            <a:r>
              <a:rPr lang="en-US" dirty="0"/>
              <a:t>(sifat) dan </a:t>
            </a:r>
            <a:r>
              <a:rPr lang="en-US" i="1" dirty="0"/>
              <a:t>Indentity </a:t>
            </a:r>
            <a:r>
              <a:rPr lang="en-US" dirty="0"/>
              <a:t>(identitas</a:t>
            </a:r>
            <a:r>
              <a:rPr lang="en-US" dirty="0" smtClean="0"/>
              <a:t>).</a:t>
            </a:r>
          </a:p>
          <a:p>
            <a:r>
              <a:rPr lang="en-US" b="1" dirty="0"/>
              <a:t>Class  </a:t>
            </a:r>
            <a:r>
              <a:rPr lang="en-US" dirty="0"/>
              <a:t>adalah  deskripsi 	sekelompok  </a:t>
            </a:r>
            <a:r>
              <a:rPr lang="en-US" i="1" dirty="0"/>
              <a:t>object </a:t>
            </a:r>
            <a:r>
              <a:rPr lang="en-US" dirty="0"/>
              <a:t>dari  property  (atribut),  sifat  (operasi), relasi  antar  </a:t>
            </a:r>
            <a:r>
              <a:rPr lang="en-US" i="1" dirty="0"/>
              <a:t>object </a:t>
            </a:r>
            <a:r>
              <a:rPr lang="en-US" i="1" dirty="0" smtClean="0"/>
              <a:t> </a:t>
            </a:r>
            <a:r>
              <a:rPr lang="en-US" dirty="0" smtClean="0"/>
              <a:t>dan  semantik  </a:t>
            </a:r>
            <a:r>
              <a:rPr lang="en-US" dirty="0"/>
              <a:t>yang  umum</a:t>
            </a:r>
            <a:r>
              <a:rPr lang="en-US" dirty="0" smtClean="0"/>
              <a:t>.</a:t>
            </a:r>
          </a:p>
          <a:p>
            <a:pPr lvl="1"/>
            <a:r>
              <a:rPr lang="en-US" i="1" dirty="0" smtClean="0"/>
              <a:t>Class  </a:t>
            </a:r>
            <a:r>
              <a:rPr lang="en-US" dirty="0"/>
              <a:t>merupakan  </a:t>
            </a:r>
            <a:r>
              <a:rPr lang="en-US" i="1" dirty="0"/>
              <a:t>template  </a:t>
            </a:r>
            <a:r>
              <a:rPr lang="en-US" dirty="0"/>
              <a:t>untuk membentuk </a:t>
            </a:r>
            <a:r>
              <a:rPr lang="en-US" i="1" dirty="0"/>
              <a:t>object</a:t>
            </a:r>
            <a:r>
              <a:rPr lang="en-US" dirty="0"/>
              <a:t>. Setiap </a:t>
            </a:r>
            <a:r>
              <a:rPr lang="en-US" i="1" dirty="0"/>
              <a:t>object   </a:t>
            </a:r>
            <a:r>
              <a:rPr lang="en-US" dirty="0"/>
              <a:t>merupakan contoh dari beberapa  </a:t>
            </a:r>
            <a:r>
              <a:rPr lang="en-US" i="1" dirty="0"/>
              <a:t>class </a:t>
            </a:r>
            <a:r>
              <a:rPr lang="en-US" dirty="0"/>
              <a:t>dan </a:t>
            </a:r>
            <a:r>
              <a:rPr lang="en-US" i="1" dirty="0"/>
              <a:t>object </a:t>
            </a:r>
            <a:r>
              <a:rPr lang="en-US" dirty="0"/>
              <a:t>tidak dapat menjadi contoh lebih dari satu </a:t>
            </a:r>
            <a:r>
              <a:rPr lang="en-US" i="1" dirty="0"/>
              <a:t>class</a:t>
            </a:r>
            <a:r>
              <a:rPr lang="en-US" dirty="0"/>
              <a:t>.</a:t>
            </a:r>
          </a:p>
          <a:p>
            <a:endParaRPr lang="en-US" dirty="0"/>
          </a:p>
        </p:txBody>
      </p:sp>
      <p:sp>
        <p:nvSpPr>
          <p:cNvPr id="4" name="Date Placeholder 3"/>
          <p:cNvSpPr>
            <a:spLocks noGrp="1"/>
          </p:cNvSpPr>
          <p:nvPr>
            <p:ph type="dt" sz="half" idx="10"/>
          </p:nvPr>
        </p:nvSpPr>
        <p:spPr/>
        <p:txBody>
          <a:bodyPr/>
          <a:lstStyle/>
          <a:p>
            <a:fld id="{E46C5053-A394-483D-90A7-1A4B6ECC9EE2}" type="datetime1">
              <a:rPr lang="en-US" smtClean="0"/>
              <a:t>10/13/2014</a:t>
            </a:fld>
            <a:endParaRPr lang="en-US"/>
          </a:p>
        </p:txBody>
      </p:sp>
      <p:sp>
        <p:nvSpPr>
          <p:cNvPr id="5" name="Footer Placeholder 4"/>
          <p:cNvSpPr>
            <a:spLocks noGrp="1"/>
          </p:cNvSpPr>
          <p:nvPr>
            <p:ph type="ftr" sz="quarter" idx="11"/>
          </p:nvPr>
        </p:nvSpPr>
        <p:spPr/>
        <p:txBody>
          <a:bodyPr/>
          <a:lstStyle/>
          <a:p>
            <a:r>
              <a:rPr lang="en-US" smtClean="0"/>
              <a:t>PrakRPLLanjut/IFV/UIN/DianSM</a:t>
            </a:r>
            <a:endParaRPr lang="en-US"/>
          </a:p>
        </p:txBody>
      </p:sp>
      <p:sp>
        <p:nvSpPr>
          <p:cNvPr id="6" name="Slide Number Placeholder 5"/>
          <p:cNvSpPr>
            <a:spLocks noGrp="1"/>
          </p:cNvSpPr>
          <p:nvPr>
            <p:ph type="sldNum" sz="quarter" idx="12"/>
          </p:nvPr>
        </p:nvSpPr>
        <p:spPr/>
        <p:txBody>
          <a:bodyPr/>
          <a:lstStyle/>
          <a:p>
            <a:fld id="{883196E0-761F-48AC-A62E-0D7386D8F177}" type="slidenum">
              <a:rPr lang="en-US" smtClean="0"/>
              <a:t>4</a:t>
            </a:fld>
            <a:endParaRPr lang="en-US"/>
          </a:p>
        </p:txBody>
      </p:sp>
    </p:spTree>
    <p:extLst>
      <p:ext uri="{BB962C8B-B14F-4D97-AF65-F5344CB8AC3E}">
        <p14:creationId xmlns:p14="http://schemas.microsoft.com/office/powerpoint/2010/main" val="3614175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Tipe</a:t>
            </a:r>
            <a:r>
              <a:rPr lang="en-US" dirty="0" smtClean="0"/>
              <a:t> </a:t>
            </a:r>
            <a:r>
              <a:rPr lang="en-US" dirty="0" err="1" smtClean="0"/>
              <a:t>Relasi</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10309698"/>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E46C5053-A394-483D-90A7-1A4B6ECC9EE2}" type="datetime1">
              <a:rPr lang="en-US" smtClean="0"/>
              <a:t>10/13/2014</a:t>
            </a:fld>
            <a:endParaRPr lang="en-US"/>
          </a:p>
        </p:txBody>
      </p:sp>
      <p:sp>
        <p:nvSpPr>
          <p:cNvPr id="5" name="Footer Placeholder 4"/>
          <p:cNvSpPr>
            <a:spLocks noGrp="1"/>
          </p:cNvSpPr>
          <p:nvPr>
            <p:ph type="ftr" sz="quarter" idx="11"/>
          </p:nvPr>
        </p:nvSpPr>
        <p:spPr/>
        <p:txBody>
          <a:bodyPr/>
          <a:lstStyle/>
          <a:p>
            <a:r>
              <a:rPr lang="en-US" smtClean="0"/>
              <a:t>PrakRPLLanjut/IFV/UIN/DianSM</a:t>
            </a:r>
            <a:endParaRPr lang="en-US"/>
          </a:p>
        </p:txBody>
      </p:sp>
      <p:sp>
        <p:nvSpPr>
          <p:cNvPr id="6" name="Slide Number Placeholder 5"/>
          <p:cNvSpPr>
            <a:spLocks noGrp="1"/>
          </p:cNvSpPr>
          <p:nvPr>
            <p:ph type="sldNum" sz="quarter" idx="12"/>
          </p:nvPr>
        </p:nvSpPr>
        <p:spPr/>
        <p:txBody>
          <a:bodyPr/>
          <a:lstStyle/>
          <a:p>
            <a:fld id="{883196E0-761F-48AC-A62E-0D7386D8F177}" type="slidenum">
              <a:rPr lang="en-US" smtClean="0"/>
              <a:t>5</a:t>
            </a:fld>
            <a:endParaRPr lang="en-US"/>
          </a:p>
        </p:txBody>
      </p:sp>
    </p:spTree>
    <p:extLst>
      <p:ext uri="{BB962C8B-B14F-4D97-AF65-F5344CB8AC3E}">
        <p14:creationId xmlns:p14="http://schemas.microsoft.com/office/powerpoint/2010/main" val="1533374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95400" y="1447800"/>
            <a:ext cx="6309158" cy="5181600"/>
          </a:xfrm>
          <a:prstGeom prst="rect">
            <a:avLst/>
          </a:prstGeom>
        </p:spPr>
      </p:pic>
      <p:sp>
        <p:nvSpPr>
          <p:cNvPr id="4" name="Date Placeholder 3"/>
          <p:cNvSpPr>
            <a:spLocks noGrp="1"/>
          </p:cNvSpPr>
          <p:nvPr>
            <p:ph type="dt" sz="half" idx="10"/>
          </p:nvPr>
        </p:nvSpPr>
        <p:spPr/>
        <p:txBody>
          <a:bodyPr/>
          <a:lstStyle/>
          <a:p>
            <a:fld id="{E46C5053-A394-483D-90A7-1A4B6ECC9EE2}" type="datetime1">
              <a:rPr lang="en-US" smtClean="0"/>
              <a:t>10/13/2014</a:t>
            </a:fld>
            <a:endParaRPr lang="en-US"/>
          </a:p>
        </p:txBody>
      </p:sp>
      <p:sp>
        <p:nvSpPr>
          <p:cNvPr id="5" name="Footer Placeholder 4"/>
          <p:cNvSpPr>
            <a:spLocks noGrp="1"/>
          </p:cNvSpPr>
          <p:nvPr>
            <p:ph type="ftr" sz="quarter" idx="11"/>
          </p:nvPr>
        </p:nvSpPr>
        <p:spPr/>
        <p:txBody>
          <a:bodyPr/>
          <a:lstStyle/>
          <a:p>
            <a:r>
              <a:rPr lang="en-US" smtClean="0"/>
              <a:t>PrakRPLLanjut/IFV/UIN/DianSM</a:t>
            </a:r>
            <a:endParaRPr lang="en-US"/>
          </a:p>
        </p:txBody>
      </p:sp>
      <p:sp>
        <p:nvSpPr>
          <p:cNvPr id="6" name="Slide Number Placeholder 5"/>
          <p:cNvSpPr>
            <a:spLocks noGrp="1"/>
          </p:cNvSpPr>
          <p:nvPr>
            <p:ph type="sldNum" sz="quarter" idx="12"/>
          </p:nvPr>
        </p:nvSpPr>
        <p:spPr/>
        <p:txBody>
          <a:bodyPr/>
          <a:lstStyle/>
          <a:p>
            <a:fld id="{883196E0-761F-48AC-A62E-0D7386D8F177}" type="slidenum">
              <a:rPr lang="en-US" smtClean="0"/>
              <a:t>6</a:t>
            </a:fld>
            <a:endParaRPr lang="en-US"/>
          </a:p>
        </p:txBody>
      </p:sp>
    </p:spTree>
    <p:extLst>
      <p:ext uri="{BB962C8B-B14F-4D97-AF65-F5344CB8AC3E}">
        <p14:creationId xmlns:p14="http://schemas.microsoft.com/office/powerpoint/2010/main" val="3683606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Latihan</a:t>
            </a:r>
            <a:r>
              <a:rPr lang="en-GB" dirty="0"/>
              <a:t> </a:t>
            </a:r>
            <a:r>
              <a:rPr lang="en-GB" dirty="0" err="1" smtClean="0"/>
              <a:t>Mandiri</a:t>
            </a:r>
            <a:r>
              <a:rPr lang="en-GB" dirty="0" smtClean="0"/>
              <a:t> Class Diagram</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22412790"/>
              </p:ext>
            </p:extLst>
          </p:nvPr>
        </p:nvGraphicFramePr>
        <p:xfrm>
          <a:off x="152400" y="2362200"/>
          <a:ext cx="8839200" cy="205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E46C5053-A394-483D-90A7-1A4B6ECC9EE2}" type="datetime1">
              <a:rPr lang="en-US" smtClean="0"/>
              <a:t>10/13/2014</a:t>
            </a:fld>
            <a:endParaRPr lang="en-US"/>
          </a:p>
        </p:txBody>
      </p:sp>
      <p:sp>
        <p:nvSpPr>
          <p:cNvPr id="5" name="Footer Placeholder 4"/>
          <p:cNvSpPr>
            <a:spLocks noGrp="1"/>
          </p:cNvSpPr>
          <p:nvPr>
            <p:ph type="ftr" sz="quarter" idx="11"/>
          </p:nvPr>
        </p:nvSpPr>
        <p:spPr/>
        <p:txBody>
          <a:bodyPr/>
          <a:lstStyle/>
          <a:p>
            <a:r>
              <a:rPr lang="en-US" smtClean="0"/>
              <a:t>PrakRPLLanjut/IFV/UIN/DianSM</a:t>
            </a:r>
            <a:endParaRPr lang="en-US"/>
          </a:p>
        </p:txBody>
      </p:sp>
      <p:sp>
        <p:nvSpPr>
          <p:cNvPr id="6" name="Slide Number Placeholder 5"/>
          <p:cNvSpPr>
            <a:spLocks noGrp="1"/>
          </p:cNvSpPr>
          <p:nvPr>
            <p:ph type="sldNum" sz="quarter" idx="12"/>
          </p:nvPr>
        </p:nvSpPr>
        <p:spPr/>
        <p:txBody>
          <a:bodyPr/>
          <a:lstStyle/>
          <a:p>
            <a:fld id="{883196E0-761F-48AC-A62E-0D7386D8F177}" type="slidenum">
              <a:rPr lang="en-US" smtClean="0"/>
              <a:t>7</a:t>
            </a:fld>
            <a:endParaRPr lang="en-US"/>
          </a:p>
        </p:txBody>
      </p:sp>
    </p:spTree>
    <p:extLst>
      <p:ext uri="{BB962C8B-B14F-4D97-AF65-F5344CB8AC3E}">
        <p14:creationId xmlns:p14="http://schemas.microsoft.com/office/powerpoint/2010/main" val="260224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Latihan</a:t>
            </a:r>
            <a:r>
              <a:rPr lang="en-GB" dirty="0" smtClean="0"/>
              <a:t> </a:t>
            </a:r>
            <a:r>
              <a:rPr lang="en-GB" dirty="0" err="1" smtClean="0"/>
              <a:t>Kelompok</a:t>
            </a:r>
            <a:r>
              <a:rPr lang="en-GB" dirty="0" smtClean="0"/>
              <a:t> Class Diagram</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4692783"/>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E46C5053-A394-483D-90A7-1A4B6ECC9EE2}" type="datetime1">
              <a:rPr lang="en-US" smtClean="0"/>
              <a:t>10/13/2014</a:t>
            </a:fld>
            <a:endParaRPr lang="en-US"/>
          </a:p>
        </p:txBody>
      </p:sp>
      <p:sp>
        <p:nvSpPr>
          <p:cNvPr id="5" name="Footer Placeholder 4"/>
          <p:cNvSpPr>
            <a:spLocks noGrp="1"/>
          </p:cNvSpPr>
          <p:nvPr>
            <p:ph type="ftr" sz="quarter" idx="11"/>
          </p:nvPr>
        </p:nvSpPr>
        <p:spPr/>
        <p:txBody>
          <a:bodyPr/>
          <a:lstStyle/>
          <a:p>
            <a:r>
              <a:rPr lang="en-US" smtClean="0"/>
              <a:t>PrakRPLLanjut/IFV/UIN/DianSM</a:t>
            </a:r>
            <a:endParaRPr lang="en-US"/>
          </a:p>
        </p:txBody>
      </p:sp>
      <p:sp>
        <p:nvSpPr>
          <p:cNvPr id="6" name="Slide Number Placeholder 5"/>
          <p:cNvSpPr>
            <a:spLocks noGrp="1"/>
          </p:cNvSpPr>
          <p:nvPr>
            <p:ph type="sldNum" sz="quarter" idx="12"/>
          </p:nvPr>
        </p:nvSpPr>
        <p:spPr/>
        <p:txBody>
          <a:bodyPr/>
          <a:lstStyle/>
          <a:p>
            <a:fld id="{883196E0-761F-48AC-A62E-0D7386D8F177}" type="slidenum">
              <a:rPr lang="en-US" smtClean="0"/>
              <a:t>8</a:t>
            </a:fld>
            <a:endParaRPr lang="en-US"/>
          </a:p>
        </p:txBody>
      </p:sp>
    </p:spTree>
    <p:extLst>
      <p:ext uri="{BB962C8B-B14F-4D97-AF65-F5344CB8AC3E}">
        <p14:creationId xmlns:p14="http://schemas.microsoft.com/office/powerpoint/2010/main" val="2508364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254</TotalTime>
  <Words>290</Words>
  <Application>Microsoft Office PowerPoint</Application>
  <PresentationFormat>On-screen Show (4:3)</PresentationFormat>
  <Paragraphs>60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Clarity</vt:lpstr>
      <vt:lpstr>Pertemuan 7</vt:lpstr>
      <vt:lpstr>Review quiz</vt:lpstr>
      <vt:lpstr>Objek dan Kelas</vt:lpstr>
      <vt:lpstr>Objek dan Kelas</vt:lpstr>
      <vt:lpstr>Tipe Relasi</vt:lpstr>
      <vt:lpstr>Class Diagram</vt:lpstr>
      <vt:lpstr>Latihan Mandiri Class Diagram</vt:lpstr>
      <vt:lpstr>Latihan Kelompok Class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 3</dc:title>
  <dc:creator>deeshamay</dc:creator>
  <cp:lastModifiedBy>Rian Andrian</cp:lastModifiedBy>
  <cp:revision>41</cp:revision>
  <dcterms:created xsi:type="dcterms:W3CDTF">2013-09-25T11:28:31Z</dcterms:created>
  <dcterms:modified xsi:type="dcterms:W3CDTF">2014-10-13T01:52:20Z</dcterms:modified>
</cp:coreProperties>
</file>