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gi Fermana Putra" userId="52c55db39cf2d9dd" providerId="LiveId" clId="{D0BC36C5-5E19-024D-AA3A-7B14FFDAE7AB}"/>
    <pc:docChg chg="modSld">
      <pc:chgData name="Egi Fermana Putra" userId="52c55db39cf2d9dd" providerId="LiveId" clId="{D0BC36C5-5E19-024D-AA3A-7B14FFDAE7AB}" dt="2024-03-17T08:10:44.679" v="0" actId="1076"/>
      <pc:docMkLst>
        <pc:docMk/>
      </pc:docMkLst>
      <pc:sldChg chg="modSp mod">
        <pc:chgData name="Egi Fermana Putra" userId="52c55db39cf2d9dd" providerId="LiveId" clId="{D0BC36C5-5E19-024D-AA3A-7B14FFDAE7AB}" dt="2024-03-17T08:10:44.679" v="0" actId="1076"/>
        <pc:sldMkLst>
          <pc:docMk/>
          <pc:sldMk cId="2539196362" sldId="257"/>
        </pc:sldMkLst>
        <pc:picChg chg="mod">
          <ac:chgData name="Egi Fermana Putra" userId="52c55db39cf2d9dd" providerId="LiveId" clId="{D0BC36C5-5E19-024D-AA3A-7B14FFDAE7AB}" dt="2024-03-17T08:10:44.679" v="0" actId="1076"/>
          <ac:picMkLst>
            <pc:docMk/>
            <pc:sldMk cId="2539196362" sldId="257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Plus Jakarta Sans" pitchFamily="2" charset="77"/>
                <a:cs typeface="Plus Jakarta Sans" pitchFamily="2" charset="77"/>
              </a:rPr>
              <a:t>From cleaning 1000 reviews given by the customers, we obtained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lus Jakarta Sans" pitchFamily="2" charset="77"/>
                <a:cs typeface="Plus Jakarta Sans" pitchFamily="2" charset="77"/>
              </a:rPr>
              <a:t>Positive Reviews - 481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lus Jakarta Sans" pitchFamily="2" charset="77"/>
                <a:cs typeface="Plus Jakarta Sans" pitchFamily="2" charset="77"/>
              </a:rPr>
              <a:t>Negative Reviews - 412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lus Jakarta Sans" pitchFamily="2" charset="77"/>
                <a:cs typeface="Plus Jakarta Sans" pitchFamily="2" charset="77"/>
              </a:rPr>
              <a:t>Neutral Reviews – 107</a:t>
            </a:r>
          </a:p>
          <a:p>
            <a:endParaRPr lang="en-US" sz="1100" dirty="0">
              <a:solidFill>
                <a:schemeClr val="accent6">
                  <a:lumMod val="50000"/>
                </a:schemeClr>
              </a:solidFill>
              <a:latin typeface="Plus Jakarta Sans" pitchFamily="2" charset="77"/>
              <a:cs typeface="Plus Jakarta Sans" pitchFamily="2" charset="77"/>
            </a:endParaRP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Plus Jakarta Sans" pitchFamily="2" charset="77"/>
                <a:cs typeface="Plus Jakarta Sans" pitchFamily="2" charset="77"/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Plus Jakarta Sans" pitchFamily="2" charset="77"/>
              <a:cs typeface="Plus Jakarta Sans" pitchFamily="2" charset="77"/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Plus Jakarta Sans" pitchFamily="2" charset="77"/>
              <a:cs typeface="Plus Jakarta Sans" pitchFamily="2" charset="77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Plus Jakarta Sans" pitchFamily="2" charset="77"/>
              <a:cs typeface="Plus Jakarta Sans" pitchFamily="2" charset="7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50176" y="1949156"/>
            <a:ext cx="3701426" cy="3404322"/>
          </a:xfrm>
          <a:prstGeom prst="roundRect">
            <a:avLst>
              <a:gd name="adj" fmla="val 4318"/>
            </a:avLst>
          </a:prstGeom>
          <a:ln w="12700">
            <a:solidFill>
              <a:schemeClr val="bg1">
                <a:lumMod val="10000"/>
              </a:schemeClr>
            </a:solidFill>
          </a:ln>
          <a:effectLst>
            <a:outerShdw dist="63500" dir="2700000" algn="tl" rotWithShape="0">
              <a:prstClr val="black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3672" y="3651317"/>
            <a:ext cx="5298154" cy="2695552"/>
          </a:xfrm>
          <a:prstGeom prst="roundRect">
            <a:avLst>
              <a:gd name="adj" fmla="val 4318"/>
            </a:avLst>
          </a:prstGeom>
          <a:ln w="12700">
            <a:solidFill>
              <a:schemeClr val="bg1">
                <a:lumMod val="10000"/>
              </a:schemeClr>
            </a:solidFill>
          </a:ln>
          <a:effectLst>
            <a:outerShdw dist="63500" dir="2700000" algn="tl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Plus Jakarta Sans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Egi Fermana Putra</cp:lastModifiedBy>
  <cp:revision>9</cp:revision>
  <cp:lastPrinted>2022-06-09T07:44:13Z</cp:lastPrinted>
  <dcterms:created xsi:type="dcterms:W3CDTF">2022-02-22T07:39:05Z</dcterms:created>
  <dcterms:modified xsi:type="dcterms:W3CDTF">2024-03-17T08:10:50Z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