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r>
              <a:rPr lang="en-US" sz="1800" dirty="0">
                <a:latin typeface="Plus Jakarta Sans" pitchFamily="2" charset="77"/>
                <a:cs typeface="Plus Jakarta Sans" pitchFamily="2" charset="77"/>
              </a:rPr>
              <a:t>ACCURACY: 85.26 </a:t>
            </a:r>
          </a:p>
          <a:p>
            <a:r>
              <a:rPr lang="en-US" sz="1800" dirty="0">
                <a:latin typeface="Plus Jakarta Sans" pitchFamily="2" charset="77"/>
                <a:cs typeface="Plus Jakarta Sans" pitchFamily="2" charset="77"/>
              </a:rPr>
              <a:t>AUC score: 0.565841649967981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Plus Jakarta Sans" pitchFamily="2" charset="77"/>
                <a:cs typeface="Plus Jakarta Sans" pitchFamily="2" charset="77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Plus Jakarta Sans" pitchFamily="2" charset="77"/>
                <a:cs typeface="Plus Jakarta Sans" pitchFamily="2" charset="77"/>
              </a:rPr>
              <a:t>booking_origin</a:t>
            </a:r>
            <a:endParaRPr lang="en-US" sz="1800" b="0" dirty="0">
              <a:latin typeface="Plus Jakarta Sans" pitchFamily="2" charset="77"/>
              <a:cs typeface="Plus Jakarta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Plus Jakarta Sans" pitchFamily="2" charset="77"/>
                <a:cs typeface="Plus Jakarta Sans" pitchFamily="2" charset="77"/>
              </a:rPr>
              <a:t>flight_duration</a:t>
            </a:r>
            <a:endParaRPr lang="en-US" sz="1800" b="0" dirty="0">
              <a:latin typeface="Plus Jakarta Sans" pitchFamily="2" charset="77"/>
              <a:cs typeface="Plus Jakarta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Plus Jakarta Sans" pitchFamily="2" charset="77"/>
                <a:cs typeface="Plus Jakarta Sans" pitchFamily="2" charset="77"/>
              </a:rPr>
              <a:t>wants_extra_baggage</a:t>
            </a:r>
            <a:endParaRPr lang="en-US" sz="1800" b="0" dirty="0">
              <a:latin typeface="Plus Jakarta Sans" pitchFamily="2" charset="77"/>
              <a:cs typeface="Plus Jakarta Sans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Plus Jakarta Sans" pitchFamily="2" charset="77"/>
                <a:cs typeface="Plus Jakarta Sans" pitchFamily="2" charset="77"/>
              </a:rPr>
              <a:t>length_of_stay</a:t>
            </a:r>
            <a:endParaRPr lang="en-US" sz="1800" b="0" dirty="0">
              <a:latin typeface="Plus Jakarta Sans" pitchFamily="2" charset="77"/>
              <a:cs typeface="Plus Jakarta Sans" pitchFamily="2" charset="77"/>
            </a:endParaRPr>
          </a:p>
          <a:p>
            <a:r>
              <a:rPr lang="en-US" sz="1800" b="0" dirty="0">
                <a:latin typeface="Plus Jakarta Sans" pitchFamily="2" charset="77"/>
                <a:cs typeface="Plus Jakarta Sans" pitchFamily="2" charset="77"/>
              </a:rPr>
              <a:t>are the top 5 features which influence </a:t>
            </a:r>
          </a:p>
          <a:p>
            <a:r>
              <a:rPr lang="en-US" sz="1800" b="0" dirty="0">
                <a:latin typeface="Plus Jakarta Sans" pitchFamily="2" charset="77"/>
                <a:cs typeface="Plus Jakarta Sans" pitchFamily="2" charset="77"/>
              </a:rPr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Plus Jakarta Sans" pitchFamily="2" charset="77"/>
              <a:cs typeface="Plus Jakarta Sans" pitchFamily="2" charset="77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Plus Jakarta Sans" pitchFamily="2" charset="77"/>
                <a:cs typeface="Plus Jakarta Sans" pitchFamily="2" charset="77"/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13434" y="1941428"/>
            <a:ext cx="6579235" cy="3683004"/>
          </a:xfrm>
          <a:prstGeom prst="roundRect">
            <a:avLst>
              <a:gd name="adj" fmla="val 3223"/>
            </a:avLst>
          </a:prstGeom>
          <a:ln w="12700">
            <a:solidFill>
              <a:schemeClr val="bg1">
                <a:lumMod val="10000"/>
              </a:schemeClr>
            </a:solidFill>
          </a:ln>
          <a:effectLst>
            <a:outerShdw dist="63500" dir="2700000" algn="tl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Plus Jakarta Sans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Egi Fermana Putra</cp:lastModifiedBy>
  <cp:revision>15</cp:revision>
  <cp:lastPrinted>2022-06-09T07:44:13Z</cp:lastPrinted>
  <dcterms:created xsi:type="dcterms:W3CDTF">2022-02-22T07:39:05Z</dcterms:created>
  <dcterms:modified xsi:type="dcterms:W3CDTF">2024-03-17T08:25:45Z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