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406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Wolumen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05.01.20RR</c:v>
                </c:pt>
                <c:pt idx="1">
                  <c:v>06.01.20RR</c:v>
                </c:pt>
                <c:pt idx="2">
                  <c:v>07.01.20RR</c:v>
                </c:pt>
                <c:pt idx="3">
                  <c:v>08.01.20RR</c:v>
                </c:pt>
                <c:pt idx="4">
                  <c:v>09.01.20RR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8650936"/>
        <c:axId val="438651920"/>
      </c:barChart>
      <c:stockChart>
        <c:ser>
          <c:idx val="1"/>
          <c:order val="1"/>
          <c:tx>
            <c:strRef>
              <c:f>Sheet1!$C$1</c:f>
              <c:strCache>
                <c:ptCount val="1"/>
                <c:pt idx="0">
                  <c:v>Otwórz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05.01.20RR</c:v>
                </c:pt>
                <c:pt idx="1">
                  <c:v>06.01.20RR</c:v>
                </c:pt>
                <c:pt idx="2">
                  <c:v>07.01.20RR</c:v>
                </c:pt>
                <c:pt idx="3">
                  <c:v>08.01.20RR</c:v>
                </c:pt>
                <c:pt idx="4">
                  <c:v>09.01.20RR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47-46B4-AD93-192D80B04C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Wysoki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05.01.20RR</c:v>
                </c:pt>
                <c:pt idx="1">
                  <c:v>06.01.20RR</c:v>
                </c:pt>
                <c:pt idx="2">
                  <c:v>07.01.20RR</c:v>
                </c:pt>
                <c:pt idx="3">
                  <c:v>08.01.20RR</c:v>
                </c:pt>
                <c:pt idx="4">
                  <c:v>09.01.20RR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47-46B4-AD93-192D80B04C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Niski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05.01.20RR</c:v>
                </c:pt>
                <c:pt idx="1">
                  <c:v>06.01.20RR</c:v>
                </c:pt>
                <c:pt idx="2">
                  <c:v>07.01.20RR</c:v>
                </c:pt>
                <c:pt idx="3">
                  <c:v>08.01.20RR</c:v>
                </c:pt>
                <c:pt idx="4">
                  <c:v>09.01.20RR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47-46B4-AD93-192D80B04C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Zamknij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05.01.20RR</c:v>
                </c:pt>
                <c:pt idx="1">
                  <c:v>06.01.20RR</c:v>
                </c:pt>
                <c:pt idx="2">
                  <c:v>07.01.20RR</c:v>
                </c:pt>
                <c:pt idx="3">
                  <c:v>08.01.20RR</c:v>
                </c:pt>
                <c:pt idx="4">
                  <c:v>09.01.20RR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438662088"/>
        <c:axId val="438663400"/>
      </c:stockChart>
      <c:catAx>
        <c:axId val="438650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l-PL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51920"/>
        <c:crosses val="autoZero"/>
        <c:auto val="1"/>
        <c:lblAlgn val="ctr"/>
        <c:lblOffset val="100"/>
        <c:noMultiLvlLbl val="0"/>
      </c:catAx>
      <c:valAx>
        <c:axId val="43865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l-PL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50936"/>
        <c:crosses val="autoZero"/>
        <c:crossBetween val="between"/>
      </c:valAx>
      <c:valAx>
        <c:axId val="43866340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l-PL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662088"/>
        <c:crosses val="max"/>
        <c:crossBetween val="between"/>
      </c:valAx>
      <c:catAx>
        <c:axId val="438662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86634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l-PL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pl-PL" noProof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6">
  <a:schemeClr val="accent4"/>
  <a:schemeClr val="accent4"/>
  <a:schemeClr val="accent4"/>
  <a:schemeClr val="accent4"/>
  <a:schemeClr val="accent4"/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pl-PL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Kiedy kupować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pl-PL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pl-PL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pl-PL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Kiedy sprzedawać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pl-PL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pl-PL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pl-PL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Kiedy trzymać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pl-PL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pl-PL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33A28-325E-4F3C-9D74-7B235343A885}" type="doc">
      <dgm:prSet loTypeId="urn:microsoft.com/office/officeart/2008/layout/CircleAccentTimeline" loCatId="process" qsTypeId="urn:microsoft.com/office/officeart/2005/8/quickstyle/simple3" qsCatId="simple" csTypeId="urn:microsoft.com/office/officeart/2005/8/colors/accent1_2" csCatId="accent1" phldr="1"/>
      <dgm:spPr/>
      <dgm:t>
        <a:bodyPr rtlCol="0"/>
        <a:lstStyle/>
        <a:p>
          <a:pPr rtl="0"/>
          <a:endParaRPr lang="en-ZA"/>
        </a:p>
      </dgm:t>
    </dgm:pt>
    <dgm:pt modelId="{BDB3E5F2-A63C-446D-94EF-53B51308F55B}">
      <dgm:prSet phldrT="[Text]" custT="1"/>
      <dgm:spPr/>
      <dgm:t>
        <a:bodyPr rtlCol="0"/>
        <a:lstStyle/>
        <a:p>
          <a:pPr rtl="0"/>
          <a:r>
            <a:rPr lang="pl-PL" sz="1800" b="1" noProof="0" dirty="0"/>
            <a:t>Punkt kontrolny 1</a:t>
          </a:r>
        </a:p>
      </dgm:t>
    </dgm:pt>
    <dgm:pt modelId="{4DF81A4E-C143-4E1F-895C-805B7744E0C1}" type="parTrans" cxnId="{E841B976-DDCA-4F3C-A228-DC6A3A9DCEE8}">
      <dgm:prSet/>
      <dgm:spPr/>
      <dgm:t>
        <a:bodyPr rtlCol="0"/>
        <a:lstStyle/>
        <a:p>
          <a:pPr rtl="0"/>
          <a:endParaRPr lang="pl-PL" sz="1800" noProof="0" dirty="0"/>
        </a:p>
      </dgm:t>
    </dgm:pt>
    <dgm:pt modelId="{22693710-A273-4DE3-B56B-501EBF8AAC16}" type="sibTrans" cxnId="{E841B976-DDCA-4F3C-A228-DC6A3A9DCEE8}">
      <dgm:prSet/>
      <dgm:spPr/>
      <dgm:t>
        <a:bodyPr rtlCol="0"/>
        <a:lstStyle/>
        <a:p>
          <a:pPr rtl="0"/>
          <a:endParaRPr lang="pl-PL" sz="1800" noProof="0" dirty="0"/>
        </a:p>
      </dgm:t>
    </dgm:pt>
    <dgm:pt modelId="{76F97871-E7EF-4C5A-A6CC-0AEA140887B0}">
      <dgm:prSet phldrT="[Text]" custT="1"/>
      <dgm:spPr/>
      <dgm:t>
        <a:bodyPr rtlCol="0"/>
        <a:lstStyle/>
        <a:p>
          <a:pPr rtl="0"/>
          <a:r>
            <a:rPr lang="pl-PL" sz="1400" noProof="0" dirty="0"/>
            <a:t> Planowanie</a:t>
          </a:r>
        </a:p>
      </dgm:t>
    </dgm:pt>
    <dgm:pt modelId="{AF4A39E6-5101-45C2-9ED9-1B4A4D161E75}" type="parTrans" cxnId="{C5CADE01-2D3E-4A22-8178-52BFE623515A}">
      <dgm:prSet/>
      <dgm:spPr/>
      <dgm:t>
        <a:bodyPr rtlCol="0"/>
        <a:lstStyle/>
        <a:p>
          <a:pPr rtl="0"/>
          <a:endParaRPr lang="pl-PL" sz="1800" noProof="0" dirty="0"/>
        </a:p>
      </dgm:t>
    </dgm:pt>
    <dgm:pt modelId="{0B4A6094-6626-4B4C-A34C-3C817645D4D2}" type="sibTrans" cxnId="{C5CADE01-2D3E-4A22-8178-52BFE623515A}">
      <dgm:prSet/>
      <dgm:spPr/>
      <dgm:t>
        <a:bodyPr rtlCol="0"/>
        <a:lstStyle/>
        <a:p>
          <a:pPr rtl="0"/>
          <a:endParaRPr lang="pl-PL" sz="1800" noProof="0" dirty="0"/>
        </a:p>
      </dgm:t>
    </dgm:pt>
    <dgm:pt modelId="{B7B3E22D-F717-4E9C-866E-07DC0AAAF31D}">
      <dgm:prSet phldrT="[Text]" custT="1"/>
      <dgm:spPr/>
      <dgm:t>
        <a:bodyPr rtlCol="0"/>
        <a:lstStyle/>
        <a:p>
          <a:pPr rtl="0"/>
          <a:r>
            <a:rPr lang="pl-PL" sz="1400" noProof="0" dirty="0"/>
            <a:t>Początkowa inwestycja</a:t>
          </a:r>
        </a:p>
      </dgm:t>
    </dgm:pt>
    <dgm:pt modelId="{F5B9D25D-B57A-4E96-8949-C8A2BD9993F2}" type="parTrans" cxnId="{2DE3C7CC-BC3D-4DC7-BDF4-E9EF00E2B35B}">
      <dgm:prSet/>
      <dgm:spPr/>
      <dgm:t>
        <a:bodyPr rtlCol="0"/>
        <a:lstStyle/>
        <a:p>
          <a:pPr rtl="0"/>
          <a:endParaRPr lang="pl-PL" sz="1800" noProof="0" dirty="0"/>
        </a:p>
      </dgm:t>
    </dgm:pt>
    <dgm:pt modelId="{23EEF184-9BDE-48DD-A4F5-B678462A2560}" type="sibTrans" cxnId="{2DE3C7CC-BC3D-4DC7-BDF4-E9EF00E2B35B}">
      <dgm:prSet/>
      <dgm:spPr/>
      <dgm:t>
        <a:bodyPr rtlCol="0"/>
        <a:lstStyle/>
        <a:p>
          <a:pPr rtl="0"/>
          <a:endParaRPr lang="pl-PL" sz="1800" noProof="0" dirty="0"/>
        </a:p>
      </dgm:t>
    </dgm:pt>
    <dgm:pt modelId="{90F27D1E-76E8-4AE9-AD01-BE57630B5110}">
      <dgm:prSet phldrT="[Text]" custT="1"/>
      <dgm:spPr/>
      <dgm:t>
        <a:bodyPr rtlCol="0"/>
        <a:lstStyle/>
        <a:p>
          <a:pPr rtl="0"/>
          <a:r>
            <a:rPr lang="pl-PL" sz="1800" b="1" noProof="0" dirty="0"/>
            <a:t>Punkt kontrolny 2</a:t>
          </a:r>
        </a:p>
      </dgm:t>
    </dgm:pt>
    <dgm:pt modelId="{7F336D41-A370-44FD-84FB-392EDC2E9628}" type="parTrans" cxnId="{D3495640-4F3F-4DC5-BE06-466CB73D04C6}">
      <dgm:prSet/>
      <dgm:spPr/>
      <dgm:t>
        <a:bodyPr rtlCol="0"/>
        <a:lstStyle/>
        <a:p>
          <a:pPr rtl="0"/>
          <a:endParaRPr lang="pl-PL" sz="1800" noProof="0" dirty="0"/>
        </a:p>
      </dgm:t>
    </dgm:pt>
    <dgm:pt modelId="{08C679DB-4162-43E7-A484-512B3F99942F}" type="sibTrans" cxnId="{D3495640-4F3F-4DC5-BE06-466CB73D04C6}">
      <dgm:prSet/>
      <dgm:spPr/>
      <dgm:t>
        <a:bodyPr rtlCol="0"/>
        <a:lstStyle/>
        <a:p>
          <a:pPr rtl="0"/>
          <a:endParaRPr lang="pl-PL" sz="1800" noProof="0" dirty="0"/>
        </a:p>
      </dgm:t>
    </dgm:pt>
    <dgm:pt modelId="{25F95D6A-DC03-42B0-9E2A-8BB3CFE35643}">
      <dgm:prSet phldrT="[Text]" custT="1"/>
      <dgm:spPr/>
      <dgm:t>
        <a:bodyPr rtlCol="0"/>
        <a:lstStyle/>
        <a:p>
          <a:pPr rtl="0"/>
          <a:r>
            <a:rPr lang="pl-PL" sz="1400" noProof="0" dirty="0"/>
            <a:t>Druga inwestycja</a:t>
          </a:r>
        </a:p>
      </dgm:t>
    </dgm:pt>
    <dgm:pt modelId="{0E7A7D3B-1ED1-4188-B2CE-37328AF7B3CE}" type="parTrans" cxnId="{969D3802-D321-43DF-B9C7-B1F249CE5959}">
      <dgm:prSet/>
      <dgm:spPr/>
      <dgm:t>
        <a:bodyPr rtlCol="0"/>
        <a:lstStyle/>
        <a:p>
          <a:pPr rtl="0"/>
          <a:endParaRPr lang="pl-PL" sz="1800" noProof="0" dirty="0"/>
        </a:p>
      </dgm:t>
    </dgm:pt>
    <dgm:pt modelId="{A9D1ACF8-1A40-4192-A99B-C5F10A879850}" type="sibTrans" cxnId="{969D3802-D321-43DF-B9C7-B1F249CE5959}">
      <dgm:prSet/>
      <dgm:spPr/>
      <dgm:t>
        <a:bodyPr rtlCol="0"/>
        <a:lstStyle/>
        <a:p>
          <a:pPr rtl="0"/>
          <a:endParaRPr lang="pl-PL" sz="1800" noProof="0" dirty="0"/>
        </a:p>
      </dgm:t>
    </dgm:pt>
    <dgm:pt modelId="{26EFAA8C-070B-4368-AD8E-0E28971C7F1A}">
      <dgm:prSet phldrT="[Text]" custT="1"/>
      <dgm:spPr/>
      <dgm:t>
        <a:bodyPr rtlCol="0"/>
        <a:lstStyle/>
        <a:p>
          <a:pPr rtl="0"/>
          <a:r>
            <a:rPr lang="pl-PL" sz="1400" noProof="0" dirty="0"/>
            <a:t>Zwroty</a:t>
          </a:r>
        </a:p>
      </dgm:t>
    </dgm:pt>
    <dgm:pt modelId="{A01B2D2D-7198-4763-8BE4-5AFAC35FACF3}" type="parTrans" cxnId="{2CD6D42C-39E1-4895-97BB-C277B6C3573D}">
      <dgm:prSet/>
      <dgm:spPr/>
      <dgm:t>
        <a:bodyPr rtlCol="0"/>
        <a:lstStyle/>
        <a:p>
          <a:pPr rtl="0"/>
          <a:endParaRPr lang="pl-PL" sz="1800" noProof="0" dirty="0"/>
        </a:p>
      </dgm:t>
    </dgm:pt>
    <dgm:pt modelId="{ECF84BED-6721-47AA-8789-78E6BC6F68EC}" type="sibTrans" cxnId="{2CD6D42C-39E1-4895-97BB-C277B6C3573D}">
      <dgm:prSet/>
      <dgm:spPr/>
      <dgm:t>
        <a:bodyPr rtlCol="0"/>
        <a:lstStyle/>
        <a:p>
          <a:pPr rtl="0"/>
          <a:endParaRPr lang="pl-PL" sz="1800" noProof="0" dirty="0"/>
        </a:p>
      </dgm:t>
    </dgm:pt>
    <dgm:pt modelId="{3BF4C92A-BE32-4130-AB21-90FA76812967}">
      <dgm:prSet phldrT="[Text]" custT="1"/>
      <dgm:spPr/>
      <dgm:t>
        <a:bodyPr rtlCol="0"/>
        <a:lstStyle/>
        <a:p>
          <a:pPr rtl="0"/>
          <a:r>
            <a:rPr lang="pl-PL" sz="1400" noProof="0" dirty="0"/>
            <a:t>Komunikacja</a:t>
          </a:r>
        </a:p>
      </dgm:t>
    </dgm:pt>
    <dgm:pt modelId="{45145B60-B4CF-43C8-A090-77DD0F136CC3}" type="parTrans" cxnId="{74F39EB6-5C16-4483-8C84-81EE935A34AB}">
      <dgm:prSet/>
      <dgm:spPr/>
      <dgm:t>
        <a:bodyPr rtlCol="0"/>
        <a:lstStyle/>
        <a:p>
          <a:pPr rtl="0"/>
          <a:endParaRPr lang="pl-PL" noProof="0" dirty="0"/>
        </a:p>
      </dgm:t>
    </dgm:pt>
    <dgm:pt modelId="{36BE8B1F-5183-4B05-9C94-6A3B4937697A}" type="sibTrans" cxnId="{74F39EB6-5C16-4483-8C84-81EE935A34AB}">
      <dgm:prSet/>
      <dgm:spPr/>
      <dgm:t>
        <a:bodyPr rtlCol="0"/>
        <a:lstStyle/>
        <a:p>
          <a:pPr rtl="0"/>
          <a:endParaRPr lang="pl-PL" noProof="0" dirty="0"/>
        </a:p>
      </dgm:t>
    </dgm:pt>
    <dgm:pt modelId="{4194F495-0B49-4686-B89E-B97A23BB18B4}" type="pres">
      <dgm:prSet presAssocID="{EB633A28-325E-4F3C-9D74-7B235343A885}" presName="Name0" presStyleCnt="0">
        <dgm:presLayoutVars>
          <dgm:dir/>
        </dgm:presLayoutVars>
      </dgm:prSet>
      <dgm:spPr/>
    </dgm:pt>
    <dgm:pt modelId="{72BA280D-2F57-47BB-AE67-6C6F9DCEF2B7}" type="pres">
      <dgm:prSet presAssocID="{BDB3E5F2-A63C-446D-94EF-53B51308F55B}" presName="parComposite" presStyleCnt="0"/>
      <dgm:spPr/>
    </dgm:pt>
    <dgm:pt modelId="{A85A93E5-AB9A-439C-9142-AD5A4BFF47F6}" type="pres">
      <dgm:prSet presAssocID="{BDB3E5F2-A63C-446D-94EF-53B51308F55B}" presName="parBigCircle" presStyleLbl="node0" presStyleIdx="0" presStyleCnt="2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</a:gradFill>
        <a:scene3d>
          <a:camera prst="orthographicFront"/>
          <a:lightRig rig="flat" dir="t"/>
        </a:scene3d>
        <a:sp3d prstMaterial="dkEdge"/>
      </dgm:spPr>
    </dgm:pt>
    <dgm:pt modelId="{54C7621A-D6FD-4F3F-A78E-16DC33A75367}" type="pres">
      <dgm:prSet presAssocID="{BDB3E5F2-A63C-446D-94EF-53B51308F55B}" presName="parTx" presStyleLbl="revTx" presStyleIdx="0" presStyleCnt="12" custLinFactNeighborY="-10479"/>
      <dgm:spPr/>
    </dgm:pt>
    <dgm:pt modelId="{881FE880-CBDD-4C9E-976D-9F4A6678AD39}" type="pres">
      <dgm:prSet presAssocID="{BDB3E5F2-A63C-446D-94EF-53B51308F55B}" presName="bSpace" presStyleCnt="0"/>
      <dgm:spPr/>
    </dgm:pt>
    <dgm:pt modelId="{7A6036F4-EEA5-4903-9DE5-D9694BAEBE8F}" type="pres">
      <dgm:prSet presAssocID="{BDB3E5F2-A63C-446D-94EF-53B51308F55B}" presName="parBackupNorm" presStyleCnt="0"/>
      <dgm:spPr/>
    </dgm:pt>
    <dgm:pt modelId="{5A15437C-29B6-45E4-ABC8-804D55EA2C12}" type="pres">
      <dgm:prSet presAssocID="{22693710-A273-4DE3-B56B-501EBF8AAC16}" presName="parSpace" presStyleCnt="0"/>
      <dgm:spPr/>
    </dgm:pt>
    <dgm:pt modelId="{4521085B-57FF-4187-965D-FA4F9834B060}" type="pres">
      <dgm:prSet presAssocID="{76F97871-E7EF-4C5A-A6CC-0AEA140887B0}" presName="desBackupLeftNorm" presStyleCnt="0"/>
      <dgm:spPr/>
    </dgm:pt>
    <dgm:pt modelId="{D6F2FDF2-4FC9-4898-B249-F15720FF4B93}" type="pres">
      <dgm:prSet presAssocID="{76F97871-E7EF-4C5A-A6CC-0AEA140887B0}" presName="desComposite" presStyleCnt="0"/>
      <dgm:spPr/>
    </dgm:pt>
    <dgm:pt modelId="{72AEB429-AFAD-4F8B-877D-CB3A79995C59}" type="pres">
      <dgm:prSet presAssocID="{76F97871-E7EF-4C5A-A6CC-0AEA140887B0}" presName="desCircle" presStyleLbl="node1" presStyleIdx="0" presStyleCnt="5" custScaleX="57973" custScaleY="57973"/>
      <dgm:spPr>
        <a:noFill/>
        <a:ln w="19050">
          <a:solidFill>
            <a:schemeClr val="bg1">
              <a:lumMod val="75000"/>
            </a:schemeClr>
          </a:solidFill>
        </a:ln>
        <a:scene3d>
          <a:camera prst="orthographicFront"/>
          <a:lightRig rig="flat" dir="t"/>
        </a:scene3d>
        <a:sp3d prstMaterial="dkEdge"/>
      </dgm:spPr>
    </dgm:pt>
    <dgm:pt modelId="{6749C0EA-1B99-400E-B5E9-7F9E3C47DF67}" type="pres">
      <dgm:prSet presAssocID="{76F97871-E7EF-4C5A-A6CC-0AEA140887B0}" presName="chTx" presStyleLbl="revTx" presStyleIdx="1" presStyleCnt="12" custLinFactNeighborY="5306"/>
      <dgm:spPr/>
    </dgm:pt>
    <dgm:pt modelId="{D74D6160-1F48-48F0-82A2-4366561C4041}" type="pres">
      <dgm:prSet presAssocID="{76F97871-E7EF-4C5A-A6CC-0AEA140887B0}" presName="desTx" presStyleLbl="revTx" presStyleIdx="2" presStyleCnt="12">
        <dgm:presLayoutVars>
          <dgm:bulletEnabled val="1"/>
        </dgm:presLayoutVars>
      </dgm:prSet>
      <dgm:spPr/>
    </dgm:pt>
    <dgm:pt modelId="{660F1FA7-DA77-4396-B8D6-22808B8616BE}" type="pres">
      <dgm:prSet presAssocID="{76F97871-E7EF-4C5A-A6CC-0AEA140887B0}" presName="desBackupRightNorm" presStyleCnt="0"/>
      <dgm:spPr/>
    </dgm:pt>
    <dgm:pt modelId="{D9DB7CED-9F6A-410E-A044-A80D83E84995}" type="pres">
      <dgm:prSet presAssocID="{0B4A6094-6626-4B4C-A34C-3C817645D4D2}" presName="desSpace" presStyleCnt="0"/>
      <dgm:spPr/>
    </dgm:pt>
    <dgm:pt modelId="{864F737A-FA72-4B29-B184-6439EF74AAF7}" type="pres">
      <dgm:prSet presAssocID="{B7B3E22D-F717-4E9C-866E-07DC0AAAF31D}" presName="desBackupLeftNorm" presStyleCnt="0"/>
      <dgm:spPr/>
    </dgm:pt>
    <dgm:pt modelId="{6A2CAB2B-C7B1-493E-A71F-E3B5B573893C}" type="pres">
      <dgm:prSet presAssocID="{B7B3E22D-F717-4E9C-866E-07DC0AAAF31D}" presName="desComposite" presStyleCnt="0"/>
      <dgm:spPr/>
    </dgm:pt>
    <dgm:pt modelId="{8B67CF79-00AA-4519-A733-8B3C247B2366}" type="pres">
      <dgm:prSet presAssocID="{B7B3E22D-F717-4E9C-866E-07DC0AAAF31D}" presName="desCircle" presStyleLbl="node1" presStyleIdx="1" presStyleCnt="5" custScaleX="57973" custScaleY="57973"/>
      <dgm:spPr>
        <a:xfrm>
          <a:off x="2000224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13CAC38-2807-4574-93E9-2BD9E3D32931}" type="pres">
      <dgm:prSet presAssocID="{B7B3E22D-F717-4E9C-866E-07DC0AAAF31D}" presName="chTx" presStyleLbl="revTx" presStyleIdx="3" presStyleCnt="12" custLinFactNeighborY="5306"/>
      <dgm:spPr/>
    </dgm:pt>
    <dgm:pt modelId="{E34EC4A5-7504-473F-BCC0-A5B138B3F9BD}" type="pres">
      <dgm:prSet presAssocID="{B7B3E22D-F717-4E9C-866E-07DC0AAAF31D}" presName="desTx" presStyleLbl="revTx" presStyleIdx="4" presStyleCnt="12">
        <dgm:presLayoutVars>
          <dgm:bulletEnabled val="1"/>
        </dgm:presLayoutVars>
      </dgm:prSet>
      <dgm:spPr/>
    </dgm:pt>
    <dgm:pt modelId="{BAE4CFDA-115B-48C3-BC5B-0C57E123303D}" type="pres">
      <dgm:prSet presAssocID="{B7B3E22D-F717-4E9C-866E-07DC0AAAF31D}" presName="desBackupRightNorm" presStyleCnt="0"/>
      <dgm:spPr/>
    </dgm:pt>
    <dgm:pt modelId="{299BEAB5-09C2-4DD9-8445-0C348B128F80}" type="pres">
      <dgm:prSet presAssocID="{23EEF184-9BDE-48DD-A4F5-B678462A2560}" presName="desSpace" presStyleCnt="0"/>
      <dgm:spPr/>
    </dgm:pt>
    <dgm:pt modelId="{DFFB04B7-67A0-4390-B208-09B0F7490460}" type="pres">
      <dgm:prSet presAssocID="{3BF4C92A-BE32-4130-AB21-90FA76812967}" presName="desBackupLeftNorm" presStyleCnt="0"/>
      <dgm:spPr/>
    </dgm:pt>
    <dgm:pt modelId="{7F1386DD-3F5F-40D1-855C-3AA0BEF67EEA}" type="pres">
      <dgm:prSet presAssocID="{3BF4C92A-BE32-4130-AB21-90FA76812967}" presName="desComposite" presStyleCnt="0"/>
      <dgm:spPr/>
    </dgm:pt>
    <dgm:pt modelId="{1B7B2673-0339-44E0-8C0E-95BA89778014}" type="pres">
      <dgm:prSet presAssocID="{3BF4C92A-BE32-4130-AB21-90FA76812967}" presName="desCircle" presStyleLbl="node1" presStyleIdx="2" presStyleCnt="5" custScaleX="57973" custScaleY="57973"/>
      <dgm:spPr>
        <a:xfrm>
          <a:off x="2711215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9AE80C5-FF95-4AE8-B7A0-6BF19841CD23}" type="pres">
      <dgm:prSet presAssocID="{3BF4C92A-BE32-4130-AB21-90FA76812967}" presName="chTx" presStyleLbl="revTx" presStyleIdx="5" presStyleCnt="12" custLinFactNeighborY="5306"/>
      <dgm:spPr/>
    </dgm:pt>
    <dgm:pt modelId="{036203D8-CFB2-4A4A-BB12-FCFFFB4534F3}" type="pres">
      <dgm:prSet presAssocID="{3BF4C92A-BE32-4130-AB21-90FA76812967}" presName="desTx" presStyleLbl="revTx" presStyleIdx="6" presStyleCnt="12">
        <dgm:presLayoutVars>
          <dgm:bulletEnabled val="1"/>
        </dgm:presLayoutVars>
      </dgm:prSet>
      <dgm:spPr/>
    </dgm:pt>
    <dgm:pt modelId="{4A66CCD4-E4C0-46DF-A8CB-F5BEBA8D65DB}" type="pres">
      <dgm:prSet presAssocID="{3BF4C92A-BE32-4130-AB21-90FA76812967}" presName="desBackupRightNorm" presStyleCnt="0"/>
      <dgm:spPr/>
    </dgm:pt>
    <dgm:pt modelId="{F233BC77-65F9-4193-BBB4-BA224B8DC6D8}" type="pres">
      <dgm:prSet presAssocID="{36BE8B1F-5183-4B05-9C94-6A3B4937697A}" presName="desSpace" presStyleCnt="0"/>
      <dgm:spPr/>
    </dgm:pt>
    <dgm:pt modelId="{BB2FC4C1-DE0C-4007-94FF-07B09E2F45FC}" type="pres">
      <dgm:prSet presAssocID="{90F27D1E-76E8-4AE9-AD01-BE57630B5110}" presName="parComposite" presStyleCnt="0"/>
      <dgm:spPr/>
    </dgm:pt>
    <dgm:pt modelId="{1D3B3624-0AA7-4260-AE86-8595E24ED09E}" type="pres">
      <dgm:prSet presAssocID="{90F27D1E-76E8-4AE9-AD01-BE57630B5110}" presName="parBigCircle" presStyleLbl="node0" presStyleIdx="1" presStyleCnt="2"/>
      <dgm:spPr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</a:gradFill>
      </dgm:spPr>
    </dgm:pt>
    <dgm:pt modelId="{E648DC65-DF54-488E-83A7-B6467C479D02}" type="pres">
      <dgm:prSet presAssocID="{90F27D1E-76E8-4AE9-AD01-BE57630B5110}" presName="parTx" presStyleLbl="revTx" presStyleIdx="7" presStyleCnt="12" custLinFactNeighborY="-10479"/>
      <dgm:spPr/>
    </dgm:pt>
    <dgm:pt modelId="{397B2BC9-2DC7-4323-A973-8EBE6C5525E1}" type="pres">
      <dgm:prSet presAssocID="{90F27D1E-76E8-4AE9-AD01-BE57630B5110}" presName="bSpace" presStyleCnt="0"/>
      <dgm:spPr/>
    </dgm:pt>
    <dgm:pt modelId="{EE0415B3-96F2-4DB9-B6AD-89D235C03A43}" type="pres">
      <dgm:prSet presAssocID="{90F27D1E-76E8-4AE9-AD01-BE57630B5110}" presName="parBackupNorm" presStyleCnt="0"/>
      <dgm:spPr/>
    </dgm:pt>
    <dgm:pt modelId="{8A2CF88D-EAB5-4031-81BE-BD70FF155C41}" type="pres">
      <dgm:prSet presAssocID="{08C679DB-4162-43E7-A484-512B3F99942F}" presName="parSpace" presStyleCnt="0"/>
      <dgm:spPr/>
    </dgm:pt>
    <dgm:pt modelId="{0164AEFD-1143-4899-AE17-946914F9D91B}" type="pres">
      <dgm:prSet presAssocID="{25F95D6A-DC03-42B0-9E2A-8BB3CFE35643}" presName="desBackupLeftNorm" presStyleCnt="0"/>
      <dgm:spPr/>
    </dgm:pt>
    <dgm:pt modelId="{74D01DDB-BEC1-43BC-AC8F-8E2EB8FCA24C}" type="pres">
      <dgm:prSet presAssocID="{25F95D6A-DC03-42B0-9E2A-8BB3CFE35643}" presName="desComposite" presStyleCnt="0"/>
      <dgm:spPr/>
    </dgm:pt>
    <dgm:pt modelId="{2E456752-9A8D-4597-8B9D-1337E2E3BB15}" type="pres">
      <dgm:prSet presAssocID="{25F95D6A-DC03-42B0-9E2A-8BB3CFE35643}" presName="desCircle" presStyleLbl="node1" presStyleIdx="3" presStyleCnt="5" custScaleX="57973" custScaleY="57973" custLinFactNeighborY="32092"/>
      <dgm:spPr>
        <a:xfrm>
          <a:off x="4907359" y="2948399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B3BF36B-C726-491E-B973-D7822FF7B562}" type="pres">
      <dgm:prSet presAssocID="{25F95D6A-DC03-42B0-9E2A-8BB3CFE35643}" presName="chTx" presStyleLbl="revTx" presStyleIdx="8" presStyleCnt="12" custScaleX="135919" custScaleY="127843" custLinFactNeighborX="488" custLinFactNeighborY="29683"/>
      <dgm:spPr/>
    </dgm:pt>
    <dgm:pt modelId="{36887002-B3D0-42CD-A990-923EC387A697}" type="pres">
      <dgm:prSet presAssocID="{25F95D6A-DC03-42B0-9E2A-8BB3CFE35643}" presName="desTx" presStyleLbl="revTx" presStyleIdx="9" presStyleCnt="12">
        <dgm:presLayoutVars>
          <dgm:bulletEnabled val="1"/>
        </dgm:presLayoutVars>
      </dgm:prSet>
      <dgm:spPr/>
    </dgm:pt>
    <dgm:pt modelId="{B961B91F-2EBD-4DE8-BE5E-77E7BB85C06A}" type="pres">
      <dgm:prSet presAssocID="{25F95D6A-DC03-42B0-9E2A-8BB3CFE35643}" presName="desBackupRightNorm" presStyleCnt="0"/>
      <dgm:spPr/>
    </dgm:pt>
    <dgm:pt modelId="{AD21AC62-D464-4768-A2F6-D755B97237D7}" type="pres">
      <dgm:prSet presAssocID="{A9D1ACF8-1A40-4192-A99B-C5F10A879850}" presName="desSpace" presStyleCnt="0"/>
      <dgm:spPr/>
    </dgm:pt>
    <dgm:pt modelId="{34AF417E-99ED-402F-A980-B6140588A2C9}" type="pres">
      <dgm:prSet presAssocID="{26EFAA8C-070B-4368-AD8E-0E28971C7F1A}" presName="desBackupLeftNorm" presStyleCnt="0"/>
      <dgm:spPr/>
    </dgm:pt>
    <dgm:pt modelId="{4C1CC8BA-FA5F-47D2-A1F0-699E90D9D818}" type="pres">
      <dgm:prSet presAssocID="{26EFAA8C-070B-4368-AD8E-0E28971C7F1A}" presName="desComposite" presStyleCnt="0"/>
      <dgm:spPr/>
    </dgm:pt>
    <dgm:pt modelId="{EE45DA57-5C87-4318-9528-38910594B01E}" type="pres">
      <dgm:prSet presAssocID="{26EFAA8C-070B-4368-AD8E-0E28971C7F1A}" presName="desCircle" presStyleLbl="node1" presStyleIdx="4" presStyleCnt="5" custScaleX="57973" custScaleY="57973"/>
      <dgm:spPr>
        <a:xfrm>
          <a:off x="5618350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B868461-920B-4257-AAE0-91738CB6D378}" type="pres">
      <dgm:prSet presAssocID="{26EFAA8C-070B-4368-AD8E-0E28971C7F1A}" presName="chTx" presStyleLbl="revTx" presStyleIdx="10" presStyleCnt="12" custLinFactNeighborY="5306"/>
      <dgm:spPr/>
    </dgm:pt>
    <dgm:pt modelId="{69707822-003F-4B4C-A950-F87BC193EFF9}" type="pres">
      <dgm:prSet presAssocID="{26EFAA8C-070B-4368-AD8E-0E28971C7F1A}" presName="desTx" presStyleLbl="revTx" presStyleIdx="11" presStyleCnt="12">
        <dgm:presLayoutVars>
          <dgm:bulletEnabled val="1"/>
        </dgm:presLayoutVars>
      </dgm:prSet>
      <dgm:spPr/>
    </dgm:pt>
    <dgm:pt modelId="{CFA614EE-2451-4C59-8599-4CC74D9964C8}" type="pres">
      <dgm:prSet presAssocID="{26EFAA8C-070B-4368-AD8E-0E28971C7F1A}" presName="desBackupRightNorm" presStyleCnt="0"/>
      <dgm:spPr/>
    </dgm:pt>
    <dgm:pt modelId="{7B16BD20-3BD9-4E46-BFE7-10183CF678F6}" type="pres">
      <dgm:prSet presAssocID="{ECF84BED-6721-47AA-8789-78E6BC6F68EC}" presName="desSpace" presStyleCnt="0"/>
      <dgm:spPr/>
    </dgm:pt>
  </dgm:ptLst>
  <dgm:cxnLst>
    <dgm:cxn modelId="{C5CADE01-2D3E-4A22-8178-52BFE623515A}" srcId="{BDB3E5F2-A63C-446D-94EF-53B51308F55B}" destId="{76F97871-E7EF-4C5A-A6CC-0AEA140887B0}" srcOrd="0" destOrd="0" parTransId="{AF4A39E6-5101-45C2-9ED9-1B4A4D161E75}" sibTransId="{0B4A6094-6626-4B4C-A34C-3C817645D4D2}"/>
    <dgm:cxn modelId="{969D3802-D321-43DF-B9C7-B1F249CE5959}" srcId="{90F27D1E-76E8-4AE9-AD01-BE57630B5110}" destId="{25F95D6A-DC03-42B0-9E2A-8BB3CFE35643}" srcOrd="0" destOrd="0" parTransId="{0E7A7D3B-1ED1-4188-B2CE-37328AF7B3CE}" sibTransId="{A9D1ACF8-1A40-4192-A99B-C5F10A879850}"/>
    <dgm:cxn modelId="{2CD6D42C-39E1-4895-97BB-C277B6C3573D}" srcId="{90F27D1E-76E8-4AE9-AD01-BE57630B5110}" destId="{26EFAA8C-070B-4368-AD8E-0E28971C7F1A}" srcOrd="1" destOrd="0" parTransId="{A01B2D2D-7198-4763-8BE4-5AFAC35FACF3}" sibTransId="{ECF84BED-6721-47AA-8789-78E6BC6F68EC}"/>
    <dgm:cxn modelId="{D3495640-4F3F-4DC5-BE06-466CB73D04C6}" srcId="{EB633A28-325E-4F3C-9D74-7B235343A885}" destId="{90F27D1E-76E8-4AE9-AD01-BE57630B5110}" srcOrd="1" destOrd="0" parTransId="{7F336D41-A370-44FD-84FB-392EDC2E9628}" sibTransId="{08C679DB-4162-43E7-A484-512B3F99942F}"/>
    <dgm:cxn modelId="{4FCC3C4F-65D9-4A1D-A5CF-6380A1EAEBF5}" type="presOf" srcId="{B7B3E22D-F717-4E9C-866E-07DC0AAAF31D}" destId="{713CAC38-2807-4574-93E9-2BD9E3D32931}" srcOrd="0" destOrd="0" presId="urn:microsoft.com/office/officeart/2008/layout/CircleAccentTimeline"/>
    <dgm:cxn modelId="{E841B976-DDCA-4F3C-A228-DC6A3A9DCEE8}" srcId="{EB633A28-325E-4F3C-9D74-7B235343A885}" destId="{BDB3E5F2-A63C-446D-94EF-53B51308F55B}" srcOrd="0" destOrd="0" parTransId="{4DF81A4E-C143-4E1F-895C-805B7744E0C1}" sibTransId="{22693710-A273-4DE3-B56B-501EBF8AAC16}"/>
    <dgm:cxn modelId="{63A57879-F5EB-460B-9BEB-3833FB163CDF}" type="presOf" srcId="{EB633A28-325E-4F3C-9D74-7B235343A885}" destId="{4194F495-0B49-4686-B89E-B97A23BB18B4}" srcOrd="0" destOrd="0" presId="urn:microsoft.com/office/officeart/2008/layout/CircleAccentTimeline"/>
    <dgm:cxn modelId="{E2ABC98C-768D-4ECE-8F14-9483D5C94A01}" type="presOf" srcId="{25F95D6A-DC03-42B0-9E2A-8BB3CFE35643}" destId="{DB3BF36B-C726-491E-B973-D7822FF7B562}" srcOrd="0" destOrd="0" presId="urn:microsoft.com/office/officeart/2008/layout/CircleAccentTimeline"/>
    <dgm:cxn modelId="{A40AABA1-BDA1-444F-8866-4302F7556320}" type="presOf" srcId="{90F27D1E-76E8-4AE9-AD01-BE57630B5110}" destId="{E648DC65-DF54-488E-83A7-B6467C479D02}" srcOrd="0" destOrd="0" presId="urn:microsoft.com/office/officeart/2008/layout/CircleAccentTimeline"/>
    <dgm:cxn modelId="{0DA4BCA3-542A-41C0-97C0-77719A88DE6F}" type="presOf" srcId="{26EFAA8C-070B-4368-AD8E-0E28971C7F1A}" destId="{7B868461-920B-4257-AAE0-91738CB6D378}" srcOrd="0" destOrd="0" presId="urn:microsoft.com/office/officeart/2008/layout/CircleAccentTimeline"/>
    <dgm:cxn modelId="{B01D28B6-30ED-4F74-B744-6E0A3C415F4C}" type="presOf" srcId="{3BF4C92A-BE32-4130-AB21-90FA76812967}" destId="{D9AE80C5-FF95-4AE8-B7A0-6BF19841CD23}" srcOrd="0" destOrd="0" presId="urn:microsoft.com/office/officeart/2008/layout/CircleAccentTimeline"/>
    <dgm:cxn modelId="{74F39EB6-5C16-4483-8C84-81EE935A34AB}" srcId="{BDB3E5F2-A63C-446D-94EF-53B51308F55B}" destId="{3BF4C92A-BE32-4130-AB21-90FA76812967}" srcOrd="2" destOrd="0" parTransId="{45145B60-B4CF-43C8-A090-77DD0F136CC3}" sibTransId="{36BE8B1F-5183-4B05-9C94-6A3B4937697A}"/>
    <dgm:cxn modelId="{49B03CBE-4424-4043-9B0D-708057B949E7}" type="presOf" srcId="{BDB3E5F2-A63C-446D-94EF-53B51308F55B}" destId="{54C7621A-D6FD-4F3F-A78E-16DC33A75367}" srcOrd="0" destOrd="0" presId="urn:microsoft.com/office/officeart/2008/layout/CircleAccentTimeline"/>
    <dgm:cxn modelId="{2DE3C7CC-BC3D-4DC7-BDF4-E9EF00E2B35B}" srcId="{BDB3E5F2-A63C-446D-94EF-53B51308F55B}" destId="{B7B3E22D-F717-4E9C-866E-07DC0AAAF31D}" srcOrd="1" destOrd="0" parTransId="{F5B9D25D-B57A-4E96-8949-C8A2BD9993F2}" sibTransId="{23EEF184-9BDE-48DD-A4F5-B678462A2560}"/>
    <dgm:cxn modelId="{CDE1ECD6-1D72-42D5-B8D4-ED9CA23D9ACE}" type="presOf" srcId="{76F97871-E7EF-4C5A-A6CC-0AEA140887B0}" destId="{6749C0EA-1B99-400E-B5E9-7F9E3C47DF67}" srcOrd="0" destOrd="0" presId="urn:microsoft.com/office/officeart/2008/layout/CircleAccentTimeline"/>
    <dgm:cxn modelId="{34F38B2B-5850-4AF2-843D-52E0758B3D31}" type="presParOf" srcId="{4194F495-0B49-4686-B89E-B97A23BB18B4}" destId="{72BA280D-2F57-47BB-AE67-6C6F9DCEF2B7}" srcOrd="0" destOrd="0" presId="urn:microsoft.com/office/officeart/2008/layout/CircleAccentTimeline"/>
    <dgm:cxn modelId="{A810E50A-FAB2-4567-B4C9-154D65186FBE}" type="presParOf" srcId="{72BA280D-2F57-47BB-AE67-6C6F9DCEF2B7}" destId="{A85A93E5-AB9A-439C-9142-AD5A4BFF47F6}" srcOrd="0" destOrd="0" presId="urn:microsoft.com/office/officeart/2008/layout/CircleAccentTimeline"/>
    <dgm:cxn modelId="{29101706-20B5-4788-BAAA-3323831DA6E0}" type="presParOf" srcId="{72BA280D-2F57-47BB-AE67-6C6F9DCEF2B7}" destId="{54C7621A-D6FD-4F3F-A78E-16DC33A75367}" srcOrd="1" destOrd="0" presId="urn:microsoft.com/office/officeart/2008/layout/CircleAccentTimeline"/>
    <dgm:cxn modelId="{843DA397-BDB3-438D-8D73-128606B8D117}" type="presParOf" srcId="{72BA280D-2F57-47BB-AE67-6C6F9DCEF2B7}" destId="{881FE880-CBDD-4C9E-976D-9F4A6678AD39}" srcOrd="2" destOrd="0" presId="urn:microsoft.com/office/officeart/2008/layout/CircleAccentTimeline"/>
    <dgm:cxn modelId="{CA700570-A6C9-43A8-8696-F477E12E3A3F}" type="presParOf" srcId="{4194F495-0B49-4686-B89E-B97A23BB18B4}" destId="{7A6036F4-EEA5-4903-9DE5-D9694BAEBE8F}" srcOrd="1" destOrd="0" presId="urn:microsoft.com/office/officeart/2008/layout/CircleAccentTimeline"/>
    <dgm:cxn modelId="{FF8332F9-44E5-41B6-9EBA-217B30D8AD4C}" type="presParOf" srcId="{4194F495-0B49-4686-B89E-B97A23BB18B4}" destId="{5A15437C-29B6-45E4-ABC8-804D55EA2C12}" srcOrd="2" destOrd="0" presId="urn:microsoft.com/office/officeart/2008/layout/CircleAccentTimeline"/>
    <dgm:cxn modelId="{72D3A376-054A-4E4A-A08F-751130B09353}" type="presParOf" srcId="{4194F495-0B49-4686-B89E-B97A23BB18B4}" destId="{4521085B-57FF-4187-965D-FA4F9834B060}" srcOrd="3" destOrd="0" presId="urn:microsoft.com/office/officeart/2008/layout/CircleAccentTimeline"/>
    <dgm:cxn modelId="{CA10B26A-8F72-4901-8770-18F686A823D8}" type="presParOf" srcId="{4194F495-0B49-4686-B89E-B97A23BB18B4}" destId="{D6F2FDF2-4FC9-4898-B249-F15720FF4B93}" srcOrd="4" destOrd="0" presId="urn:microsoft.com/office/officeart/2008/layout/CircleAccentTimeline"/>
    <dgm:cxn modelId="{E4D7D07D-01C0-4914-9F38-E99EBDA878C4}" type="presParOf" srcId="{D6F2FDF2-4FC9-4898-B249-F15720FF4B93}" destId="{72AEB429-AFAD-4F8B-877D-CB3A79995C59}" srcOrd="0" destOrd="0" presId="urn:microsoft.com/office/officeart/2008/layout/CircleAccentTimeline"/>
    <dgm:cxn modelId="{AF55A5F7-C28D-47C3-9C80-04AC0BBB23E1}" type="presParOf" srcId="{D6F2FDF2-4FC9-4898-B249-F15720FF4B93}" destId="{6749C0EA-1B99-400E-B5E9-7F9E3C47DF67}" srcOrd="1" destOrd="0" presId="urn:microsoft.com/office/officeart/2008/layout/CircleAccentTimeline"/>
    <dgm:cxn modelId="{D63CD219-EF6C-406F-88A2-9D5481E6F33B}" type="presParOf" srcId="{D6F2FDF2-4FC9-4898-B249-F15720FF4B93}" destId="{D74D6160-1F48-48F0-82A2-4366561C4041}" srcOrd="2" destOrd="0" presId="urn:microsoft.com/office/officeart/2008/layout/CircleAccentTimeline"/>
    <dgm:cxn modelId="{A8DAB5F6-9F43-4073-9CDD-65DD04F81DFE}" type="presParOf" srcId="{4194F495-0B49-4686-B89E-B97A23BB18B4}" destId="{660F1FA7-DA77-4396-B8D6-22808B8616BE}" srcOrd="5" destOrd="0" presId="urn:microsoft.com/office/officeart/2008/layout/CircleAccentTimeline"/>
    <dgm:cxn modelId="{2BE8F31B-F130-42B7-9C6F-E6241C8B4B27}" type="presParOf" srcId="{4194F495-0B49-4686-B89E-B97A23BB18B4}" destId="{D9DB7CED-9F6A-410E-A044-A80D83E84995}" srcOrd="6" destOrd="0" presId="urn:microsoft.com/office/officeart/2008/layout/CircleAccentTimeline"/>
    <dgm:cxn modelId="{0943DAC1-154B-4DBA-A776-CCB6F9326963}" type="presParOf" srcId="{4194F495-0B49-4686-B89E-B97A23BB18B4}" destId="{864F737A-FA72-4B29-B184-6439EF74AAF7}" srcOrd="7" destOrd="0" presId="urn:microsoft.com/office/officeart/2008/layout/CircleAccentTimeline"/>
    <dgm:cxn modelId="{A0A67F21-55A5-437A-938D-78E18C6987B6}" type="presParOf" srcId="{4194F495-0B49-4686-B89E-B97A23BB18B4}" destId="{6A2CAB2B-C7B1-493E-A71F-E3B5B573893C}" srcOrd="8" destOrd="0" presId="urn:microsoft.com/office/officeart/2008/layout/CircleAccentTimeline"/>
    <dgm:cxn modelId="{A9B1679F-C7AD-4C92-9C31-C10F93952DA0}" type="presParOf" srcId="{6A2CAB2B-C7B1-493E-A71F-E3B5B573893C}" destId="{8B67CF79-00AA-4519-A733-8B3C247B2366}" srcOrd="0" destOrd="0" presId="urn:microsoft.com/office/officeart/2008/layout/CircleAccentTimeline"/>
    <dgm:cxn modelId="{4B0A5EB5-C147-4BDC-9B58-897A8ED3981E}" type="presParOf" srcId="{6A2CAB2B-C7B1-493E-A71F-E3B5B573893C}" destId="{713CAC38-2807-4574-93E9-2BD9E3D32931}" srcOrd="1" destOrd="0" presId="urn:microsoft.com/office/officeart/2008/layout/CircleAccentTimeline"/>
    <dgm:cxn modelId="{3B746FE1-0EBB-4C8C-B404-6CA96FC19FBD}" type="presParOf" srcId="{6A2CAB2B-C7B1-493E-A71F-E3B5B573893C}" destId="{E34EC4A5-7504-473F-BCC0-A5B138B3F9BD}" srcOrd="2" destOrd="0" presId="urn:microsoft.com/office/officeart/2008/layout/CircleAccentTimeline"/>
    <dgm:cxn modelId="{DFD37809-B79A-4B5C-A3AC-3BE1B9244E03}" type="presParOf" srcId="{4194F495-0B49-4686-B89E-B97A23BB18B4}" destId="{BAE4CFDA-115B-48C3-BC5B-0C57E123303D}" srcOrd="9" destOrd="0" presId="urn:microsoft.com/office/officeart/2008/layout/CircleAccentTimeline"/>
    <dgm:cxn modelId="{903558A0-6A4A-41FF-A78B-65DAEAC53511}" type="presParOf" srcId="{4194F495-0B49-4686-B89E-B97A23BB18B4}" destId="{299BEAB5-09C2-4DD9-8445-0C348B128F80}" srcOrd="10" destOrd="0" presId="urn:microsoft.com/office/officeart/2008/layout/CircleAccentTimeline"/>
    <dgm:cxn modelId="{EE23AF76-0A99-4B17-9294-37C29E31F6A6}" type="presParOf" srcId="{4194F495-0B49-4686-B89E-B97A23BB18B4}" destId="{DFFB04B7-67A0-4390-B208-09B0F7490460}" srcOrd="11" destOrd="0" presId="urn:microsoft.com/office/officeart/2008/layout/CircleAccentTimeline"/>
    <dgm:cxn modelId="{2B01E353-A43A-4964-9343-85D887828D90}" type="presParOf" srcId="{4194F495-0B49-4686-B89E-B97A23BB18B4}" destId="{7F1386DD-3F5F-40D1-855C-3AA0BEF67EEA}" srcOrd="12" destOrd="0" presId="urn:microsoft.com/office/officeart/2008/layout/CircleAccentTimeline"/>
    <dgm:cxn modelId="{E90BD173-F3F0-4C53-8D97-CB729A558F67}" type="presParOf" srcId="{7F1386DD-3F5F-40D1-855C-3AA0BEF67EEA}" destId="{1B7B2673-0339-44E0-8C0E-95BA89778014}" srcOrd="0" destOrd="0" presId="urn:microsoft.com/office/officeart/2008/layout/CircleAccentTimeline"/>
    <dgm:cxn modelId="{6D5CD6DA-E83F-4683-A423-3619F347DA9D}" type="presParOf" srcId="{7F1386DD-3F5F-40D1-855C-3AA0BEF67EEA}" destId="{D9AE80C5-FF95-4AE8-B7A0-6BF19841CD23}" srcOrd="1" destOrd="0" presId="urn:microsoft.com/office/officeart/2008/layout/CircleAccentTimeline"/>
    <dgm:cxn modelId="{A583509F-E5E3-4559-985F-B8E64D33CD9B}" type="presParOf" srcId="{7F1386DD-3F5F-40D1-855C-3AA0BEF67EEA}" destId="{036203D8-CFB2-4A4A-BB12-FCFFFB4534F3}" srcOrd="2" destOrd="0" presId="urn:microsoft.com/office/officeart/2008/layout/CircleAccentTimeline"/>
    <dgm:cxn modelId="{D94AB757-077A-4A41-9D42-0DDB57C5C12F}" type="presParOf" srcId="{4194F495-0B49-4686-B89E-B97A23BB18B4}" destId="{4A66CCD4-E4C0-46DF-A8CB-F5BEBA8D65DB}" srcOrd="13" destOrd="0" presId="urn:microsoft.com/office/officeart/2008/layout/CircleAccentTimeline"/>
    <dgm:cxn modelId="{0F8BBEE3-5D76-4021-B97E-64E9CD3DE01B}" type="presParOf" srcId="{4194F495-0B49-4686-B89E-B97A23BB18B4}" destId="{F233BC77-65F9-4193-BBB4-BA224B8DC6D8}" srcOrd="14" destOrd="0" presId="urn:microsoft.com/office/officeart/2008/layout/CircleAccentTimeline"/>
    <dgm:cxn modelId="{B963DC8A-BE88-44BE-A047-653DAFE0CAFC}" type="presParOf" srcId="{4194F495-0B49-4686-B89E-B97A23BB18B4}" destId="{BB2FC4C1-DE0C-4007-94FF-07B09E2F45FC}" srcOrd="15" destOrd="0" presId="urn:microsoft.com/office/officeart/2008/layout/CircleAccentTimeline"/>
    <dgm:cxn modelId="{BBDD277A-78EC-49BD-B8D3-4E9374BF1A60}" type="presParOf" srcId="{BB2FC4C1-DE0C-4007-94FF-07B09E2F45FC}" destId="{1D3B3624-0AA7-4260-AE86-8595E24ED09E}" srcOrd="0" destOrd="0" presId="urn:microsoft.com/office/officeart/2008/layout/CircleAccentTimeline"/>
    <dgm:cxn modelId="{B0BD29E2-811D-4871-8706-AD5DFF6E0F14}" type="presParOf" srcId="{BB2FC4C1-DE0C-4007-94FF-07B09E2F45FC}" destId="{E648DC65-DF54-488E-83A7-B6467C479D02}" srcOrd="1" destOrd="0" presId="urn:microsoft.com/office/officeart/2008/layout/CircleAccentTimeline"/>
    <dgm:cxn modelId="{2BB7700E-B761-421D-AF9E-80E4FCAA15C9}" type="presParOf" srcId="{BB2FC4C1-DE0C-4007-94FF-07B09E2F45FC}" destId="{397B2BC9-2DC7-4323-A973-8EBE6C5525E1}" srcOrd="2" destOrd="0" presId="urn:microsoft.com/office/officeart/2008/layout/CircleAccentTimeline"/>
    <dgm:cxn modelId="{B6F7683A-11EE-4122-B761-00300B8EE15D}" type="presParOf" srcId="{4194F495-0B49-4686-B89E-B97A23BB18B4}" destId="{EE0415B3-96F2-4DB9-B6AD-89D235C03A43}" srcOrd="16" destOrd="0" presId="urn:microsoft.com/office/officeart/2008/layout/CircleAccentTimeline"/>
    <dgm:cxn modelId="{E226A4C0-530A-410A-B93B-D66EE1704D94}" type="presParOf" srcId="{4194F495-0B49-4686-B89E-B97A23BB18B4}" destId="{8A2CF88D-EAB5-4031-81BE-BD70FF155C41}" srcOrd="17" destOrd="0" presId="urn:microsoft.com/office/officeart/2008/layout/CircleAccentTimeline"/>
    <dgm:cxn modelId="{464A07FA-CF6C-41D4-BBCB-88EF611B97FD}" type="presParOf" srcId="{4194F495-0B49-4686-B89E-B97A23BB18B4}" destId="{0164AEFD-1143-4899-AE17-946914F9D91B}" srcOrd="18" destOrd="0" presId="urn:microsoft.com/office/officeart/2008/layout/CircleAccentTimeline"/>
    <dgm:cxn modelId="{AA4828E6-A4B5-4FAA-A462-0D915839047A}" type="presParOf" srcId="{4194F495-0B49-4686-B89E-B97A23BB18B4}" destId="{74D01DDB-BEC1-43BC-AC8F-8E2EB8FCA24C}" srcOrd="19" destOrd="0" presId="urn:microsoft.com/office/officeart/2008/layout/CircleAccentTimeline"/>
    <dgm:cxn modelId="{C4E823BC-5F93-44D7-9043-D0BE29E0D2E8}" type="presParOf" srcId="{74D01DDB-BEC1-43BC-AC8F-8E2EB8FCA24C}" destId="{2E456752-9A8D-4597-8B9D-1337E2E3BB15}" srcOrd="0" destOrd="0" presId="urn:microsoft.com/office/officeart/2008/layout/CircleAccentTimeline"/>
    <dgm:cxn modelId="{DE03F2A8-042D-47E5-B967-CAF6F224382B}" type="presParOf" srcId="{74D01DDB-BEC1-43BC-AC8F-8E2EB8FCA24C}" destId="{DB3BF36B-C726-491E-B973-D7822FF7B562}" srcOrd="1" destOrd="0" presId="urn:microsoft.com/office/officeart/2008/layout/CircleAccentTimeline"/>
    <dgm:cxn modelId="{B0DCAA75-BCF7-499B-842A-DAB1DB3371BA}" type="presParOf" srcId="{74D01DDB-BEC1-43BC-AC8F-8E2EB8FCA24C}" destId="{36887002-B3D0-42CD-A990-923EC387A697}" srcOrd="2" destOrd="0" presId="urn:microsoft.com/office/officeart/2008/layout/CircleAccentTimeline"/>
    <dgm:cxn modelId="{CF2C4B72-6509-44B3-8C85-4D4FCD12D3F3}" type="presParOf" srcId="{4194F495-0B49-4686-B89E-B97A23BB18B4}" destId="{B961B91F-2EBD-4DE8-BE5E-77E7BB85C06A}" srcOrd="20" destOrd="0" presId="urn:microsoft.com/office/officeart/2008/layout/CircleAccentTimeline"/>
    <dgm:cxn modelId="{84458A49-6B38-48EE-88A5-8444314CD042}" type="presParOf" srcId="{4194F495-0B49-4686-B89E-B97A23BB18B4}" destId="{AD21AC62-D464-4768-A2F6-D755B97237D7}" srcOrd="21" destOrd="0" presId="urn:microsoft.com/office/officeart/2008/layout/CircleAccentTimeline"/>
    <dgm:cxn modelId="{4770908A-0F8F-4686-974A-0EB3B95EC481}" type="presParOf" srcId="{4194F495-0B49-4686-B89E-B97A23BB18B4}" destId="{34AF417E-99ED-402F-A980-B6140588A2C9}" srcOrd="22" destOrd="0" presId="urn:microsoft.com/office/officeart/2008/layout/CircleAccentTimeline"/>
    <dgm:cxn modelId="{BE720A63-8267-4C21-ACD3-AEFE2E75EF19}" type="presParOf" srcId="{4194F495-0B49-4686-B89E-B97A23BB18B4}" destId="{4C1CC8BA-FA5F-47D2-A1F0-699E90D9D818}" srcOrd="23" destOrd="0" presId="urn:microsoft.com/office/officeart/2008/layout/CircleAccentTimeline"/>
    <dgm:cxn modelId="{50BC4F52-4097-428B-8AC0-4C55D751E697}" type="presParOf" srcId="{4C1CC8BA-FA5F-47D2-A1F0-699E90D9D818}" destId="{EE45DA57-5C87-4318-9528-38910594B01E}" srcOrd="0" destOrd="0" presId="urn:microsoft.com/office/officeart/2008/layout/CircleAccentTimeline"/>
    <dgm:cxn modelId="{B00F709D-63DA-4E26-AA14-6C04AA01ACAA}" type="presParOf" srcId="{4C1CC8BA-FA5F-47D2-A1F0-699E90D9D818}" destId="{7B868461-920B-4257-AAE0-91738CB6D378}" srcOrd="1" destOrd="0" presId="urn:microsoft.com/office/officeart/2008/layout/CircleAccentTimeline"/>
    <dgm:cxn modelId="{9CC33DB0-1695-4730-8B97-49AA4B8D6357}" type="presParOf" srcId="{4C1CC8BA-FA5F-47D2-A1F0-699E90D9D818}" destId="{69707822-003F-4B4C-A950-F87BC193EFF9}" srcOrd="2" destOrd="0" presId="urn:microsoft.com/office/officeart/2008/layout/CircleAccentTimeline"/>
    <dgm:cxn modelId="{15DA746C-E2B0-4DAD-AE1B-37735653CB23}" type="presParOf" srcId="{4194F495-0B49-4686-B89E-B97A23BB18B4}" destId="{CFA614EE-2451-4C59-8599-4CC74D9964C8}" srcOrd="24" destOrd="0" presId="urn:microsoft.com/office/officeart/2008/layout/CircleAccentTimeline"/>
    <dgm:cxn modelId="{CFFBD8F1-A4EC-4439-B8E6-0BB8E3370794}" type="presParOf" srcId="{4194F495-0B49-4686-B89E-B97A23BB18B4}" destId="{7B16BD20-3BD9-4E46-BFE7-10183CF678F6}" srcOrd="25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Kiedy kupować</a:t>
          </a: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Kiedy sprzedawać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Kiedy trzymać</a:t>
          </a:r>
        </a:p>
      </dsp:txBody>
      <dsp:txXfrm>
        <a:off x="1625711" y="3519456"/>
        <a:ext cx="3981338" cy="14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A93E5-AB9A-439C-9142-AD5A4BFF47F6}">
      <dsp:nvSpPr>
        <dsp:cNvPr id="0" name=""/>
        <dsp:cNvSpPr/>
      </dsp:nvSpPr>
      <dsp:spPr>
        <a:xfrm>
          <a:off x="2784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C7621A-D6FD-4F3F-A78E-16DC33A75367}">
      <dsp:nvSpPr>
        <dsp:cNvPr id="0" name=""/>
        <dsp:cNvSpPr/>
      </dsp:nvSpPr>
      <dsp:spPr>
        <a:xfrm rot="17700000">
          <a:off x="424319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kern="1200" noProof="0" dirty="0"/>
            <a:t>Punkt kontrolny 1</a:t>
          </a:r>
        </a:p>
      </dsp:txBody>
      <dsp:txXfrm>
        <a:off x="424319" y="1512007"/>
        <a:ext cx="1487179" cy="716705"/>
      </dsp:txXfrm>
    </dsp:sp>
    <dsp:sp modelId="{72AEB429-AFAD-4F8B-877D-CB3A79995C59}">
      <dsp:nvSpPr>
        <dsp:cNvPr id="0" name=""/>
        <dsp:cNvSpPr/>
      </dsp:nvSpPr>
      <dsp:spPr>
        <a:xfrm>
          <a:off x="1419721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49C0EA-1B99-400E-B5E9-7F9E3C47DF67}">
      <dsp:nvSpPr>
        <dsp:cNvPr id="0" name=""/>
        <dsp:cNvSpPr/>
      </dsp:nvSpPr>
      <dsp:spPr>
        <a:xfrm rot="17700000">
          <a:off x="553773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noProof="0" dirty="0"/>
            <a:t> Planowanie</a:t>
          </a:r>
        </a:p>
      </dsp:txBody>
      <dsp:txXfrm>
        <a:off x="553773" y="3888000"/>
        <a:ext cx="1286480" cy="620292"/>
      </dsp:txXfrm>
    </dsp:sp>
    <dsp:sp modelId="{D74D6160-1F48-48F0-82A2-4366561C4041}">
      <dsp:nvSpPr>
        <dsp:cNvPr id="0" name=""/>
        <dsp:cNvSpPr/>
      </dsp:nvSpPr>
      <dsp:spPr>
        <a:xfrm rot="17700000">
          <a:off x="1359186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7CF79-00AA-4519-A733-8B3C247B2366}">
      <dsp:nvSpPr>
        <dsp:cNvPr id="0" name=""/>
        <dsp:cNvSpPr/>
      </dsp:nvSpPr>
      <dsp:spPr>
        <a:xfrm>
          <a:off x="2130712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3CAC38-2807-4574-93E9-2BD9E3D32931}">
      <dsp:nvSpPr>
        <dsp:cNvPr id="0" name=""/>
        <dsp:cNvSpPr/>
      </dsp:nvSpPr>
      <dsp:spPr>
        <a:xfrm rot="17700000">
          <a:off x="1264765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noProof="0" dirty="0"/>
            <a:t>Początkowa inwestycja</a:t>
          </a:r>
        </a:p>
      </dsp:txBody>
      <dsp:txXfrm>
        <a:off x="1264765" y="3888000"/>
        <a:ext cx="1286480" cy="620292"/>
      </dsp:txXfrm>
    </dsp:sp>
    <dsp:sp modelId="{E34EC4A5-7504-473F-BCC0-A5B138B3F9BD}">
      <dsp:nvSpPr>
        <dsp:cNvPr id="0" name=""/>
        <dsp:cNvSpPr/>
      </dsp:nvSpPr>
      <dsp:spPr>
        <a:xfrm rot="17700000">
          <a:off x="2070177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B2673-0339-44E0-8C0E-95BA89778014}">
      <dsp:nvSpPr>
        <dsp:cNvPr id="0" name=""/>
        <dsp:cNvSpPr/>
      </dsp:nvSpPr>
      <dsp:spPr>
        <a:xfrm>
          <a:off x="2841703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9AE80C5-FF95-4AE8-B7A0-6BF19841CD23}">
      <dsp:nvSpPr>
        <dsp:cNvPr id="0" name=""/>
        <dsp:cNvSpPr/>
      </dsp:nvSpPr>
      <dsp:spPr>
        <a:xfrm rot="17700000">
          <a:off x="1975756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noProof="0" dirty="0"/>
            <a:t>Komunikacja</a:t>
          </a:r>
        </a:p>
      </dsp:txBody>
      <dsp:txXfrm>
        <a:off x="1975756" y="3888000"/>
        <a:ext cx="1286480" cy="620292"/>
      </dsp:txXfrm>
    </dsp:sp>
    <dsp:sp modelId="{036203D8-CFB2-4A4A-BB12-FCFFFB4534F3}">
      <dsp:nvSpPr>
        <dsp:cNvPr id="0" name=""/>
        <dsp:cNvSpPr/>
      </dsp:nvSpPr>
      <dsp:spPr>
        <a:xfrm rot="17700000">
          <a:off x="2781169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B3624-0AA7-4260-AE86-8595E24ED09E}">
      <dsp:nvSpPr>
        <dsp:cNvPr id="0" name=""/>
        <dsp:cNvSpPr/>
      </dsp:nvSpPr>
      <dsp:spPr>
        <a:xfrm>
          <a:off x="3422302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48DC65-DF54-488E-83A7-B6467C479D02}">
      <dsp:nvSpPr>
        <dsp:cNvPr id="0" name=""/>
        <dsp:cNvSpPr/>
      </dsp:nvSpPr>
      <dsp:spPr>
        <a:xfrm rot="17700000">
          <a:off x="3843837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kern="1200" noProof="0" dirty="0"/>
            <a:t>Punkt kontrolny 2</a:t>
          </a:r>
        </a:p>
      </dsp:txBody>
      <dsp:txXfrm>
        <a:off x="3843837" y="1512007"/>
        <a:ext cx="1487179" cy="716705"/>
      </dsp:txXfrm>
    </dsp:sp>
    <dsp:sp modelId="{2E456752-9A8D-4597-8B9D-1337E2E3BB15}">
      <dsp:nvSpPr>
        <dsp:cNvPr id="0" name=""/>
        <dsp:cNvSpPr/>
      </dsp:nvSpPr>
      <dsp:spPr>
        <a:xfrm>
          <a:off x="5037847" y="3078887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3BF36B-C726-491E-B973-D7822FF7B562}">
      <dsp:nvSpPr>
        <dsp:cNvPr id="0" name=""/>
        <dsp:cNvSpPr/>
      </dsp:nvSpPr>
      <dsp:spPr>
        <a:xfrm rot="17700000">
          <a:off x="4027558" y="3887999"/>
          <a:ext cx="1585955" cy="918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noProof="0" dirty="0"/>
            <a:t>Druga inwestycja</a:t>
          </a:r>
        </a:p>
      </dsp:txBody>
      <dsp:txXfrm>
        <a:off x="4027558" y="3887999"/>
        <a:ext cx="1585955" cy="918924"/>
      </dsp:txXfrm>
    </dsp:sp>
    <dsp:sp modelId="{36887002-B3D0-42CD-A990-923EC387A697}">
      <dsp:nvSpPr>
        <dsp:cNvPr id="0" name=""/>
        <dsp:cNvSpPr/>
      </dsp:nvSpPr>
      <dsp:spPr>
        <a:xfrm rot="17700000">
          <a:off x="4977312" y="1885499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DA57-5C87-4318-9528-38910594B01E}">
      <dsp:nvSpPr>
        <dsp:cNvPr id="0" name=""/>
        <dsp:cNvSpPr/>
      </dsp:nvSpPr>
      <dsp:spPr>
        <a:xfrm>
          <a:off x="5748838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868461-920B-4257-AAE0-91738CB6D378}">
      <dsp:nvSpPr>
        <dsp:cNvPr id="0" name=""/>
        <dsp:cNvSpPr/>
      </dsp:nvSpPr>
      <dsp:spPr>
        <a:xfrm rot="17700000">
          <a:off x="4882890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noProof="0" dirty="0"/>
            <a:t>Zwroty</a:t>
          </a:r>
        </a:p>
      </dsp:txBody>
      <dsp:txXfrm>
        <a:off x="4882890" y="3888000"/>
        <a:ext cx="1286480" cy="620292"/>
      </dsp:txXfrm>
    </dsp:sp>
    <dsp:sp modelId="{69707822-003F-4B4C-A950-F87BC193EFF9}">
      <dsp:nvSpPr>
        <dsp:cNvPr id="0" name=""/>
        <dsp:cNvSpPr/>
      </dsp:nvSpPr>
      <dsp:spPr>
        <a:xfrm rot="17700000">
          <a:off x="5688303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ikon pełnych pionowych"/>
  <dgm:desc val="Umożliwia pokazanie serii elementów wizualnych od góry do dołu wraz z tekstem poziomu 1 lub tekstem poziomu 1 i 2 zgrupowanym w kształcie. Sprawdza się najlepiej w przypadku ikon lub małych obrazów z dłuższymi opisami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F6D58-5095-47EF-9E4B-64AB5263B3F2}" type="datetime1">
              <a:rPr lang="pl-PL" smtClean="0"/>
              <a:t>17.10.2022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3DA48-2307-456E-B4FF-33E7B5C098A1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5454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noProof="0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3DD8B-1DD4-4418-A456-8CE615EE6B3D}" type="datetime1">
              <a:rPr lang="pl-PL" smtClean="0"/>
              <a:pPr/>
              <a:t>17.10.2022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noProof="0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 dirty="0"/>
              <a:t>Edytuj style wzorca tekstu</a:t>
            </a:r>
          </a:p>
          <a:p>
            <a:pPr lvl="1"/>
            <a:r>
              <a:rPr lang="pl-PL" noProof="0" dirty="0"/>
              <a:t>Drugi poziom</a:t>
            </a:r>
          </a:p>
          <a:p>
            <a:pPr lvl="2"/>
            <a:r>
              <a:rPr lang="pl-PL" noProof="0" dirty="0"/>
              <a:t>Trzeci poziom</a:t>
            </a:r>
          </a:p>
          <a:p>
            <a:pPr lvl="3"/>
            <a:r>
              <a:rPr lang="pl-PL" noProof="0" dirty="0"/>
              <a:t>Czwarty poziom</a:t>
            </a:r>
          </a:p>
          <a:p>
            <a:pPr lvl="4"/>
            <a:r>
              <a:rPr lang="pl-PL" noProof="0" dirty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noProof="0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48441-295C-40F2-A84B-9688B5EF1850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895050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8441-295C-40F2-A84B-9688B5EF1850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73025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8441-295C-40F2-A84B-9688B5EF1850}" type="slidenum">
              <a:rPr lang="pl-PL" smtClean="0"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3816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8441-295C-40F2-A84B-9688B5EF1850}" type="slidenum">
              <a:rPr lang="pl-PL" smtClean="0"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85822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8441-295C-40F2-A84B-9688B5EF1850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6798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48441-295C-40F2-A84B-9688B5EF1850}" type="slidenum">
              <a:rPr lang="pl-PL" smtClean="0"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9684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3631A1-7201-4570-BA8A-282357B7D63A}" type="datetime1">
              <a:rPr lang="pl-PL" noProof="0" smtClean="0"/>
              <a:t>17.10.2022</a:t>
            </a:fld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
              </a:t>
            </a:r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0BCA30-AA16-4B99-B2AC-F7C99F426828}" type="datetime1">
              <a:rPr lang="pl-PL" noProof="0" smtClean="0"/>
              <a:t>17.10.2022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
              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37321C-7E4D-450C-A124-CB2C42C8F938}" type="datetime1">
              <a:rPr lang="pl-PL" noProof="0" smtClean="0"/>
              <a:t>17.10.2022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
              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FA928C-B207-40A4-8705-15EA9A7EBECE}" type="datetime1">
              <a:rPr lang="pl-PL" noProof="0" smtClean="0"/>
              <a:t>17.10.2022</a:t>
            </a:fld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
              </a:t>
            </a:r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0D73A7-0999-4084-8592-FBAA05D84700}" type="datetime1">
              <a:rPr lang="pl-PL" noProof="0" smtClean="0"/>
              <a:t>17.10.2022</a:t>
            </a:fld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
              </a:t>
            </a:r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8" name="Data — symbol zastępczy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28B3F-1FCE-46C4-8D04-89B8A423AE70}" type="datetime1">
              <a:rPr lang="pl-PL" noProof="0" smtClean="0"/>
              <a:t>17.10.2022</a:t>
            </a:fld>
            <a:endParaRPr lang="pl-PL" noProof="0" dirty="0"/>
          </a:p>
        </p:txBody>
      </p:sp>
      <p:sp>
        <p:nvSpPr>
          <p:cNvPr id="9" name="Stopka — symbol zastępczy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
              </a:t>
            </a:r>
          </a:p>
        </p:txBody>
      </p:sp>
      <p:sp>
        <p:nvSpPr>
          <p:cNvPr id="10" name="Numer slajdu — symbol zastępczy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11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51916B-7538-481A-974C-AE9F12E502A7}" type="datetime1">
              <a:rPr lang="pl-PL" noProof="0" smtClean="0"/>
              <a:t>17.10.2022</a:t>
            </a:fld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
              </a:t>
            </a:r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/>
              <a:t>‹#›</a:t>
            </a:fld>
            <a:endParaRPr lang="pl-PL" noProof="0" dirty="0"/>
          </a:p>
        </p:txBody>
      </p:sp>
      <p:sp>
        <p:nvSpPr>
          <p:cNvPr id="10" name="Tytuł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F72A51-ABD1-4568-9C52-AFE511945D17}" type="datetime1">
              <a:rPr lang="pl-PL" noProof="0" smtClean="0"/>
              <a:t>17.10.2022</a:t>
            </a:fld>
            <a:endParaRPr lang="pl-PL" noProof="0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
              </a:t>
            </a:r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C6550B-66DF-4212-9FA7-9F5CCD07D869}" type="datetime1">
              <a:rPr lang="pl-PL" noProof="0" smtClean="0"/>
              <a:t>17.10.2022</a:t>
            </a:fld>
            <a:endParaRPr lang="pl-PL" noProof="0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
              </a:t>
            </a:r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rostokąt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9" name="Data — symbol zastępczy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398FD4-17A0-4B26-AF10-BE62CDF0FBFE}" type="datetime1">
              <a:rPr lang="pl-PL" noProof="0" smtClean="0"/>
              <a:t>17.10.2022</a:t>
            </a:fld>
            <a:endParaRPr lang="pl-PL" noProof="0" dirty="0"/>
          </a:p>
        </p:txBody>
      </p:sp>
      <p:sp>
        <p:nvSpPr>
          <p:cNvPr id="10" name="Stopka — symbol zastępczy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l-PL" noProof="0" dirty="0"/>
              <a:t>
              </a:t>
            </a:r>
          </a:p>
        </p:txBody>
      </p:sp>
      <p:sp>
        <p:nvSpPr>
          <p:cNvPr id="11" name="Numer slajdu — symbol zastępczy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rostokąt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Data — symbol zastępczy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4730A8A7-716D-4D4D-8313-6C9D41213DD5}" type="datetime1">
              <a:rPr lang="pl-PL" noProof="0" smtClean="0"/>
              <a:t>17.10.2022</a:t>
            </a:fld>
            <a:endParaRPr lang="pl-PL" noProof="0" dirty="0"/>
          </a:p>
        </p:txBody>
      </p:sp>
      <p:sp>
        <p:nvSpPr>
          <p:cNvPr id="9" name="Stopka — symbol zastępczy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l-PL" noProof="0" dirty="0"/>
              <a:t>
              </a:t>
            </a:r>
          </a:p>
        </p:txBody>
      </p:sp>
      <p:sp>
        <p:nvSpPr>
          <p:cNvPr id="10" name="Numer slajdu — symbol zastępczy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pl-PL" noProof="0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876DEF34-02CD-443D-B791-CC4628EB6097}" type="datetime1">
              <a:rPr lang="pl-PL" noProof="0" smtClean="0"/>
              <a:t>17.10.2022</a:t>
            </a:fld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l-PL" noProof="0" dirty="0"/>
              <a:t>
              </a:t>
            </a:r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pl-PL" noProof="0" smtClean="0"/>
              <a:pPr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pl-PL" sz="3000" dirty="0">
                <a:solidFill>
                  <a:schemeClr val="tx1"/>
                </a:solidFill>
              </a:rPr>
              <a:t>Projekt paczki finansowej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pl-PL" sz="1800" dirty="0">
                <a:solidFill>
                  <a:schemeClr val="tx1"/>
                </a:solidFill>
              </a:rPr>
              <a:t>Jak sprzedawać przez Internet:</a:t>
            </a:r>
            <a:br>
              <a:rPr lang="pl-PL" sz="1800" dirty="0">
                <a:solidFill>
                  <a:schemeClr val="tx1"/>
                </a:solidFill>
              </a:rPr>
            </a:br>
            <a:r>
              <a:rPr lang="pl-PL" sz="1800" dirty="0">
                <a:solidFill>
                  <a:schemeClr val="tx1"/>
                </a:solidFill>
              </a:rPr>
              <a:t>Ostateczny przewodnik po sprzedaży w Internecie</a:t>
            </a:r>
          </a:p>
        </p:txBody>
      </p:sp>
      <p:pic>
        <p:nvPicPr>
          <p:cNvPr id="5" name="Obraz 4" descr="Notowania giełdowe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Prostokąt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pl-PL" dirty="0">
                <a:solidFill>
                  <a:schemeClr val="bg1"/>
                </a:solidFill>
              </a:rPr>
              <a:t>Potrzebne informacje</a:t>
            </a:r>
          </a:p>
        </p:txBody>
      </p:sp>
      <p:pic>
        <p:nvPicPr>
          <p:cNvPr id="4" name="Obraz 3" descr="Notowania giełdowe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Zawartość — symbol zastępczy 2" descr="Ikona — punktory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807025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Prostokąt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pl-PL" dirty="0">
                <a:solidFill>
                  <a:srgbClr val="FFFFFF"/>
                </a:solidFill>
              </a:rPr>
              <a:t>Wzrost portfela</a:t>
            </a:r>
          </a:p>
        </p:txBody>
      </p:sp>
      <p:graphicFrame>
        <p:nvGraphicFramePr>
          <p:cNvPr id="6" name="Zawartość — symbol zastępczy 5" descr="Wykres finansowy">
            <a:extLst>
              <a:ext uri="{FF2B5EF4-FFF2-40B4-BE49-F238E27FC236}">
                <a16:creationId xmlns:a16="http://schemas.microsoft.com/office/drawing/2014/main" id="{553FBC4F-691A-471D-8ADC-EEE7AF67D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722190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Prostokąt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l-PL" dirty="0">
                <a:solidFill>
                  <a:srgbClr val="FFFFFF"/>
                </a:solidFill>
              </a:rPr>
              <a:t>Cele inwestycji</a:t>
            </a:r>
          </a:p>
        </p:txBody>
      </p:sp>
      <p:graphicFrame>
        <p:nvGraphicFramePr>
          <p:cNvPr id="12" name="Zawartość — symbol zastępczy 3" descr="Okrągła oś czasu">
            <a:extLst>
              <a:ext uri="{FF2B5EF4-FFF2-40B4-BE49-F238E27FC236}">
                <a16:creationId xmlns:a16="http://schemas.microsoft.com/office/drawing/2014/main" id="{9472A840-E465-43FB-8B5F-6C6B0A009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448606"/>
              </p:ext>
            </p:extLst>
          </p:nvPr>
        </p:nvGraphicFramePr>
        <p:xfrm>
          <a:off x="5116788" y="499866"/>
          <a:ext cx="6887261" cy="6054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l-PL" dirty="0">
                <a:solidFill>
                  <a:schemeClr val="bg1"/>
                </a:solidFill>
              </a:rPr>
              <a:t>Dziękujemy!</a:t>
            </a:r>
          </a:p>
        </p:txBody>
      </p:sp>
      <p:pic>
        <p:nvPicPr>
          <p:cNvPr id="4" name="Obraz 3" descr="Ręka z długopisem wskazująca na notowania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marL="0" indent="0" rtl="0">
              <a:buNone/>
            </a:pPr>
            <a:r>
              <a:rPr lang="pl-PL" dirty="0">
                <a:solidFill>
                  <a:schemeClr val="bg1"/>
                </a:solidFill>
              </a:rPr>
              <a:t>osoba@example.com</a:t>
            </a:r>
          </a:p>
          <a:p>
            <a:pPr rtl="0"/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czka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566614_TF66925244" id="{DDEDBF24-AC50-40A0-BA16-29FB01F99A7B}" vid="{23123911-3221-49D4-8E14-9C275ABEAF7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Motyw finansowy</Template>
  <TotalTime>0</TotalTime>
  <Words>53</Words>
  <Application>Microsoft Office PowerPoint</Application>
  <PresentationFormat>Panoramiczny</PresentationFormat>
  <Paragraphs>22</Paragraphs>
  <Slides>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Paczka</vt:lpstr>
      <vt:lpstr>Projekt paczki finansowej</vt:lpstr>
      <vt:lpstr>Potrzebne informacje</vt:lpstr>
      <vt:lpstr>Wzrost portfela</vt:lpstr>
      <vt:lpstr>Cele inwestycji</vt:lpstr>
      <vt:lpstr>Dziękujemy!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paczki finansowej</dc:title>
  <dc:creator>Loli Abuser</dc:creator>
  <cp:lastModifiedBy>Loli Abuser</cp:lastModifiedBy>
  <cp:revision>1</cp:revision>
  <dcterms:created xsi:type="dcterms:W3CDTF">2022-10-17T17:08:15Z</dcterms:created>
  <dcterms:modified xsi:type="dcterms:W3CDTF">2022-10-17T17:08:29Z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