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70" r:id="rId6"/>
    <p:sldId id="372" r:id="rId7"/>
    <p:sldId id="353" r:id="rId8"/>
    <p:sldId id="371" r:id="rId9"/>
    <p:sldId id="365" r:id="rId10"/>
    <p:sldId id="24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4" autoAdjust="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0" r:id="rId7"/>
    <p:sldLayoutId id="2147483672" r:id="rId8"/>
    <p:sldLayoutId id="2147483673" r:id="rId9"/>
    <p:sldLayoutId id="2147483653" r:id="rId10"/>
    <p:sldLayoutId id="2147483671" r:id="rId11"/>
    <p:sldLayoutId id="2147483654" r:id="rId12"/>
    <p:sldLayoutId id="21474836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40" y="1863970"/>
            <a:ext cx="6029178" cy="1872028"/>
          </a:xfrm>
        </p:spPr>
        <p:txBody>
          <a:bodyPr/>
          <a:lstStyle/>
          <a:p>
            <a:r>
              <a:rPr lang="id-ID" sz="3200" dirty="0"/>
              <a:t>Know thy self, know thy enemy. A thousand battles, a thousand victories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3600" b="1" dirty="0"/>
              <a:t>Sun Tzu</a:t>
            </a:r>
            <a:endParaRPr lang="en-US" sz="3600" b="1" dirty="0"/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id-ID" dirty="0"/>
              <a:t>Pengenalan diri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3800" dirty="0"/>
              <a:t>Why?</a:t>
            </a:r>
            <a:endParaRPr lang="en-US" sz="13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id-ID" dirty="0"/>
              <a:t>entang diri anda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600" b="1" dirty="0"/>
              <a:t>TULISKAN 5 KEKUATAN ANDA</a:t>
            </a:r>
          </a:p>
          <a:p>
            <a:pPr algn="l"/>
            <a:r>
              <a:rPr lang="id-ID" sz="3600" b="1" dirty="0"/>
              <a:t>TULISKAN 5 KELEMAHAN ANDA</a:t>
            </a:r>
            <a:endParaRPr lang="en-US" sz="3600" b="1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 descr="Snowboarder glasses, two phones, pinecones, and pineneedles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" b="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PI shape skill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d-ID" sz="2800" b="1" dirty="0"/>
              <a:t>Bagian Kiri</a:t>
            </a:r>
            <a:br>
              <a:rPr lang="id-ID" sz="2800" b="1" dirty="0"/>
            </a:br>
            <a:r>
              <a:rPr lang="id-ID" sz="2800" b="1" dirty="0"/>
              <a:t>Kemampuan Akademik</a:t>
            </a:r>
          </a:p>
          <a:p>
            <a:pPr algn="l"/>
            <a:r>
              <a:rPr lang="id-ID" sz="2800" b="1" dirty="0"/>
              <a:t>Bagian Kanan</a:t>
            </a:r>
            <a:br>
              <a:rPr lang="id-ID" sz="2800" b="1" dirty="0"/>
            </a:br>
            <a:r>
              <a:rPr lang="id-ID" sz="2800" b="1" dirty="0"/>
              <a:t>Kemampuan Non Akademik</a:t>
            </a:r>
          </a:p>
          <a:p>
            <a:pPr algn="l"/>
            <a:r>
              <a:rPr lang="id-ID" sz="2800" b="1" dirty="0"/>
              <a:t>Bagian Atas</a:t>
            </a:r>
            <a:br>
              <a:rPr lang="id-ID" sz="2800" b="1" dirty="0"/>
            </a:br>
            <a:r>
              <a:rPr lang="id-ID" sz="2800" b="1" dirty="0"/>
              <a:t>Hobi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46B262-5B4B-4878-BD8B-C586BC7CE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4F44D-2606-429F-AEF0-F3D6233F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2" y="637314"/>
            <a:ext cx="6027508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n skiing down mountain">
            <a:extLst>
              <a:ext uri="{FF2B5EF4-FFF2-40B4-BE49-F238E27FC236}">
                <a16:creationId xmlns:a16="http://schemas.microsoft.com/office/drawing/2014/main" id="{D8A24D66-1393-5A4A-A837-99DB7C7862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" r="51"/>
          <a:stretch>
            <a:fillRect/>
          </a:stretch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C93824B-41E9-4F8A-9450-A4ED18D17D35}"/>
              </a:ext>
            </a:extLst>
          </p:cNvPr>
          <p:cNvSpPr txBox="1">
            <a:spLocks/>
          </p:cNvSpPr>
          <p:nvPr/>
        </p:nvSpPr>
        <p:spPr>
          <a:xfrm>
            <a:off x="898412" y="756535"/>
            <a:ext cx="7137224" cy="31227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id-ID" sz="3600" b="1" dirty="0"/>
              <a:t>Foto atau Scan hasil pekerjaan anda (Kekuatan Kelemahan &amp; Phi Shape Skill)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3600" b="1" dirty="0"/>
              <a:t>Jadikan 1 file dalam format pdf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3600" b="1" dirty="0"/>
              <a:t>Kumpulkan ke dalam GCR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2705ABF-D7BE-4A38-AC01-695024BC5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Taufik R D A Nugroho</a:t>
            </a:r>
            <a:br>
              <a:rPr lang="id-ID" dirty="0"/>
            </a:br>
            <a:r>
              <a:rPr lang="id-ID" dirty="0"/>
              <a:t>Mardiyah Hayati</a:t>
            </a:r>
          </a:p>
          <a:p>
            <a:endParaRPr lang="en-US" dirty="0"/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125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Know thy self, know thy enemy. A thousand battles, a thousand victories</vt:lpstr>
      <vt:lpstr>Pengenalan diri</vt:lpstr>
      <vt:lpstr>Why?</vt:lpstr>
      <vt:lpstr>Tentang diri anda</vt:lpstr>
      <vt:lpstr>PI shape skill</vt:lpstr>
      <vt:lpstr>Large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2024-08-25T22:48:50Z</dcterms:created>
  <dcterms:modified xsi:type="dcterms:W3CDTF">2024-08-25T23:31:08Z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