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9" r:id="rId3"/>
    <p:sldId id="258" r:id="rId4"/>
    <p:sldId id="257" r:id="rId5"/>
    <p:sldId id="260" r:id="rId6"/>
    <p:sldId id="264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51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5932EB-1DE1-43A2-B940-5C1AD1D7EC73}" v="299" dt="2020-11-17T17:55:53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08" y="7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gil Hansen" userId="649f010e5c151da8" providerId="LiveId" clId="{175932EB-1DE1-43A2-B940-5C1AD1D7EC73}"/>
    <pc:docChg chg="undo custSel addSld delSld modSld">
      <pc:chgData name="Egil Hansen" userId="649f010e5c151da8" providerId="LiveId" clId="{175932EB-1DE1-43A2-B940-5C1AD1D7EC73}" dt="2020-11-17T17:55:53.241" v="1149"/>
      <pc:docMkLst>
        <pc:docMk/>
      </pc:docMkLst>
      <pc:sldChg chg="addSp modSp mod modAnim">
        <pc:chgData name="Egil Hansen" userId="649f010e5c151da8" providerId="LiveId" clId="{175932EB-1DE1-43A2-B940-5C1AD1D7EC73}" dt="2020-11-17T10:49:21.676" v="1039"/>
        <pc:sldMkLst>
          <pc:docMk/>
          <pc:sldMk cId="838974524" sldId="257"/>
        </pc:sldMkLst>
        <pc:spChg chg="mod">
          <ac:chgData name="Egil Hansen" userId="649f010e5c151da8" providerId="LiveId" clId="{175932EB-1DE1-43A2-B940-5C1AD1D7EC73}" dt="2020-11-17T09:33:49.617" v="185" actId="14100"/>
          <ac:spMkLst>
            <pc:docMk/>
            <pc:sldMk cId="838974524" sldId="257"/>
            <ac:spMk id="4" creationId="{AFF9BCBB-4010-4B3E-A856-6B3930631CA2}"/>
          </ac:spMkLst>
        </pc:spChg>
        <pc:spChg chg="mod">
          <ac:chgData name="Egil Hansen" userId="649f010e5c151da8" providerId="LiveId" clId="{175932EB-1DE1-43A2-B940-5C1AD1D7EC73}" dt="2020-11-17T10:02:25.436" v="585" actId="207"/>
          <ac:spMkLst>
            <pc:docMk/>
            <pc:sldMk cId="838974524" sldId="257"/>
            <ac:spMk id="6" creationId="{DAB1B391-4F75-41B9-9732-20FF5A3535B5}"/>
          </ac:spMkLst>
        </pc:spChg>
        <pc:spChg chg="mod">
          <ac:chgData name="Egil Hansen" userId="649f010e5c151da8" providerId="LiveId" clId="{175932EB-1DE1-43A2-B940-5C1AD1D7EC73}" dt="2020-11-17T09:36:40.828" v="293" actId="14100"/>
          <ac:spMkLst>
            <pc:docMk/>
            <pc:sldMk cId="838974524" sldId="257"/>
            <ac:spMk id="9" creationId="{ADEEC780-AD2C-4D4A-8955-37292A17E59D}"/>
          </ac:spMkLst>
        </pc:spChg>
        <pc:spChg chg="mod">
          <ac:chgData name="Egil Hansen" userId="649f010e5c151da8" providerId="LiveId" clId="{175932EB-1DE1-43A2-B940-5C1AD1D7EC73}" dt="2020-11-17T09:35:32.727" v="257" actId="1076"/>
          <ac:spMkLst>
            <pc:docMk/>
            <pc:sldMk cId="838974524" sldId="257"/>
            <ac:spMk id="10" creationId="{E2A04B2B-E821-4D45-BD60-5DA25513E9A8}"/>
          </ac:spMkLst>
        </pc:spChg>
        <pc:spChg chg="mod">
          <ac:chgData name="Egil Hansen" userId="649f010e5c151da8" providerId="LiveId" clId="{175932EB-1DE1-43A2-B940-5C1AD1D7EC73}" dt="2020-11-17T10:30:52.527" v="983" actId="1076"/>
          <ac:spMkLst>
            <pc:docMk/>
            <pc:sldMk cId="838974524" sldId="257"/>
            <ac:spMk id="12" creationId="{06E5C9AB-937E-4E3C-874B-0DDDCA999316}"/>
          </ac:spMkLst>
        </pc:spChg>
        <pc:spChg chg="mod">
          <ac:chgData name="Egil Hansen" userId="649f010e5c151da8" providerId="LiveId" clId="{175932EB-1DE1-43A2-B940-5C1AD1D7EC73}" dt="2020-11-17T10:28:05.978" v="961" actId="14100"/>
          <ac:spMkLst>
            <pc:docMk/>
            <pc:sldMk cId="838974524" sldId="257"/>
            <ac:spMk id="13" creationId="{B738692E-7246-463F-9E21-B339174E728E}"/>
          </ac:spMkLst>
        </pc:spChg>
        <pc:spChg chg="mod">
          <ac:chgData name="Egil Hansen" userId="649f010e5c151da8" providerId="LiveId" clId="{175932EB-1DE1-43A2-B940-5C1AD1D7EC73}" dt="2020-11-17T10:28:11.588" v="963" actId="14100"/>
          <ac:spMkLst>
            <pc:docMk/>
            <pc:sldMk cId="838974524" sldId="257"/>
            <ac:spMk id="14" creationId="{27154017-FE35-47C1-BFC5-C1C4D3F7210D}"/>
          </ac:spMkLst>
        </pc:spChg>
        <pc:spChg chg="mod">
          <ac:chgData name="Egil Hansen" userId="649f010e5c151da8" providerId="LiveId" clId="{175932EB-1DE1-43A2-B940-5C1AD1D7EC73}" dt="2020-11-17T09:36:26.292" v="292" actId="14100"/>
          <ac:spMkLst>
            <pc:docMk/>
            <pc:sldMk cId="838974524" sldId="257"/>
            <ac:spMk id="16" creationId="{A1D615C4-A619-453D-A290-9649DBC5B231}"/>
          </ac:spMkLst>
        </pc:spChg>
        <pc:spChg chg="mod">
          <ac:chgData name="Egil Hansen" userId="649f010e5c151da8" providerId="LiveId" clId="{175932EB-1DE1-43A2-B940-5C1AD1D7EC73}" dt="2020-11-17T09:35:38.299" v="258" actId="1076"/>
          <ac:spMkLst>
            <pc:docMk/>
            <pc:sldMk cId="838974524" sldId="257"/>
            <ac:spMk id="18" creationId="{8818BEED-3C63-4D04-A033-A8B10C49817A}"/>
          </ac:spMkLst>
        </pc:spChg>
        <pc:spChg chg="mod">
          <ac:chgData name="Egil Hansen" userId="649f010e5c151da8" providerId="LiveId" clId="{175932EB-1DE1-43A2-B940-5C1AD1D7EC73}" dt="2020-11-17T09:48:51.262" v="570" actId="1076"/>
          <ac:spMkLst>
            <pc:docMk/>
            <pc:sldMk cId="838974524" sldId="257"/>
            <ac:spMk id="22" creationId="{BD9569ED-4EAE-4E41-8852-980CF62F79FB}"/>
          </ac:spMkLst>
        </pc:spChg>
        <pc:spChg chg="mod">
          <ac:chgData name="Egil Hansen" userId="649f010e5c151da8" providerId="LiveId" clId="{175932EB-1DE1-43A2-B940-5C1AD1D7EC73}" dt="2020-11-17T09:49:01.476" v="572" actId="1076"/>
          <ac:spMkLst>
            <pc:docMk/>
            <pc:sldMk cId="838974524" sldId="257"/>
            <ac:spMk id="23" creationId="{711D0183-D283-4302-9D4F-B876541736B1}"/>
          </ac:spMkLst>
        </pc:spChg>
        <pc:spChg chg="mod">
          <ac:chgData name="Egil Hansen" userId="649f010e5c151da8" providerId="LiveId" clId="{175932EB-1DE1-43A2-B940-5C1AD1D7EC73}" dt="2020-11-17T10:48:43.341" v="1031" actId="14100"/>
          <ac:spMkLst>
            <pc:docMk/>
            <pc:sldMk cId="838974524" sldId="257"/>
            <ac:spMk id="24" creationId="{937BBE95-3C9F-4B50-AA44-46E56D572696}"/>
          </ac:spMkLst>
        </pc:spChg>
        <pc:spChg chg="add mod ord">
          <ac:chgData name="Egil Hansen" userId="649f010e5c151da8" providerId="LiveId" clId="{175932EB-1DE1-43A2-B940-5C1AD1D7EC73}" dt="2020-11-17T10:48:37.138" v="1030" actId="14100"/>
          <ac:spMkLst>
            <pc:docMk/>
            <pc:sldMk cId="838974524" sldId="257"/>
            <ac:spMk id="25" creationId="{E9A6A3B9-C2CC-411F-8BCD-585D15D3C845}"/>
          </ac:spMkLst>
        </pc:spChg>
        <pc:spChg chg="add mod">
          <ac:chgData name="Egil Hansen" userId="649f010e5c151da8" providerId="LiveId" clId="{175932EB-1DE1-43A2-B940-5C1AD1D7EC73}" dt="2020-11-17T09:47:06.148" v="544" actId="14100"/>
          <ac:spMkLst>
            <pc:docMk/>
            <pc:sldMk cId="838974524" sldId="257"/>
            <ac:spMk id="26" creationId="{610353EA-0D04-4B05-A4A4-C9886551B502}"/>
          </ac:spMkLst>
        </pc:spChg>
        <pc:spChg chg="add mod">
          <ac:chgData name="Egil Hansen" userId="649f010e5c151da8" providerId="LiveId" clId="{175932EB-1DE1-43A2-B940-5C1AD1D7EC73}" dt="2020-11-17T09:48:57.501" v="571" actId="1076"/>
          <ac:spMkLst>
            <pc:docMk/>
            <pc:sldMk cId="838974524" sldId="257"/>
            <ac:spMk id="27" creationId="{7E4FA5CC-34FA-4ED8-A6E0-4B8DA20448DD}"/>
          </ac:spMkLst>
        </pc:spChg>
        <pc:spChg chg="add mod">
          <ac:chgData name="Egil Hansen" userId="649f010e5c151da8" providerId="LiveId" clId="{175932EB-1DE1-43A2-B940-5C1AD1D7EC73}" dt="2020-11-17T10:28:08.731" v="962" actId="14100"/>
          <ac:spMkLst>
            <pc:docMk/>
            <pc:sldMk cId="838974524" sldId="257"/>
            <ac:spMk id="28" creationId="{A94FE97D-7AB0-4DD5-9B54-800E55D4E24B}"/>
          </ac:spMkLst>
        </pc:spChg>
      </pc:sldChg>
      <pc:sldChg chg="modSp mod modAnim">
        <pc:chgData name="Egil Hansen" userId="649f010e5c151da8" providerId="LiveId" clId="{175932EB-1DE1-43A2-B940-5C1AD1D7EC73}" dt="2020-11-17T09:44:58.376" v="505" actId="20577"/>
        <pc:sldMkLst>
          <pc:docMk/>
          <pc:sldMk cId="1775553596" sldId="258"/>
        </pc:sldMkLst>
        <pc:spChg chg="mod">
          <ac:chgData name="Egil Hansen" userId="649f010e5c151da8" providerId="LiveId" clId="{175932EB-1DE1-43A2-B940-5C1AD1D7EC73}" dt="2020-11-17T09:44:58.376" v="505" actId="20577"/>
          <ac:spMkLst>
            <pc:docMk/>
            <pc:sldMk cId="1775553596" sldId="258"/>
            <ac:spMk id="2" creationId="{03D75941-F370-467A-9D91-16A2381615FE}"/>
          </ac:spMkLst>
        </pc:spChg>
        <pc:spChg chg="mod">
          <ac:chgData name="Egil Hansen" userId="649f010e5c151da8" providerId="LiveId" clId="{175932EB-1DE1-43A2-B940-5C1AD1D7EC73}" dt="2020-11-17T09:43:36.982" v="479" actId="20577"/>
          <ac:spMkLst>
            <pc:docMk/>
            <pc:sldMk cId="1775553596" sldId="258"/>
            <ac:spMk id="3" creationId="{4A4F72AE-D13B-4812-9967-059AB0C0FCD2}"/>
          </ac:spMkLst>
        </pc:spChg>
      </pc:sldChg>
      <pc:sldChg chg="modSp mod">
        <pc:chgData name="Egil Hansen" userId="649f010e5c151da8" providerId="LiveId" clId="{175932EB-1DE1-43A2-B940-5C1AD1D7EC73}" dt="2020-11-17T09:42:49.592" v="404" actId="20577"/>
        <pc:sldMkLst>
          <pc:docMk/>
          <pc:sldMk cId="1009763296" sldId="259"/>
        </pc:sldMkLst>
        <pc:spChg chg="mod">
          <ac:chgData name="Egil Hansen" userId="649f010e5c151da8" providerId="LiveId" clId="{175932EB-1DE1-43A2-B940-5C1AD1D7EC73}" dt="2020-11-17T09:42:49.592" v="404" actId="20577"/>
          <ac:spMkLst>
            <pc:docMk/>
            <pc:sldMk cId="1009763296" sldId="259"/>
            <ac:spMk id="3" creationId="{A81A7293-7E0E-4A50-96EE-5A141D072730}"/>
          </ac:spMkLst>
        </pc:spChg>
        <pc:picChg chg="mod">
          <ac:chgData name="Egil Hansen" userId="649f010e5c151da8" providerId="LiveId" clId="{175932EB-1DE1-43A2-B940-5C1AD1D7EC73}" dt="2020-11-17T09:42:43.513" v="402" actId="1076"/>
          <ac:picMkLst>
            <pc:docMk/>
            <pc:sldMk cId="1009763296" sldId="259"/>
            <ac:picMk id="4" creationId="{241FA982-1F18-4697-B35E-3B4A60EC7934}"/>
          </ac:picMkLst>
        </pc:picChg>
      </pc:sldChg>
      <pc:sldChg chg="addSp delSp modSp add mod modAnim">
        <pc:chgData name="Egil Hansen" userId="649f010e5c151da8" providerId="LiveId" clId="{175932EB-1DE1-43A2-B940-5C1AD1D7EC73}" dt="2020-11-17T17:55:53.241" v="1149"/>
        <pc:sldMkLst>
          <pc:docMk/>
          <pc:sldMk cId="3977089728" sldId="260"/>
        </pc:sldMkLst>
        <pc:spChg chg="mod">
          <ac:chgData name="Egil Hansen" userId="649f010e5c151da8" providerId="LiveId" clId="{175932EB-1DE1-43A2-B940-5C1AD1D7EC73}" dt="2020-11-17T10:48:54.525" v="1036" actId="20577"/>
          <ac:spMkLst>
            <pc:docMk/>
            <pc:sldMk cId="3977089728" sldId="260"/>
            <ac:spMk id="2" creationId="{168113C3-AC70-4A2E-9D42-849644A63155}"/>
          </ac:spMkLst>
        </pc:spChg>
        <pc:spChg chg="add mod">
          <ac:chgData name="Egil Hansen" userId="649f010e5c151da8" providerId="LiveId" clId="{175932EB-1DE1-43A2-B940-5C1AD1D7EC73}" dt="2020-11-17T10:19:21.885" v="899" actId="14100"/>
          <ac:spMkLst>
            <pc:docMk/>
            <pc:sldMk cId="3977089728" sldId="260"/>
            <ac:spMk id="3" creationId="{1EEEE9E0-19D2-4D4A-8AB9-94C22D38E844}"/>
          </ac:spMkLst>
        </pc:spChg>
        <pc:spChg chg="add mod">
          <ac:chgData name="Egil Hansen" userId="649f010e5c151da8" providerId="LiveId" clId="{175932EB-1DE1-43A2-B940-5C1AD1D7EC73}" dt="2020-11-17T10:46:34.574" v="1006" actId="1076"/>
          <ac:spMkLst>
            <pc:docMk/>
            <pc:sldMk cId="3977089728" sldId="260"/>
            <ac:spMk id="5" creationId="{CDF734B3-A69C-4564-9066-E56B0D7D2A19}"/>
          </ac:spMkLst>
        </pc:spChg>
        <pc:spChg chg="mod">
          <ac:chgData name="Egil Hansen" userId="649f010e5c151da8" providerId="LiveId" clId="{175932EB-1DE1-43A2-B940-5C1AD1D7EC73}" dt="2020-11-17T10:04:59.127" v="621" actId="20577"/>
          <ac:spMkLst>
            <pc:docMk/>
            <pc:sldMk cId="3977089728" sldId="260"/>
            <ac:spMk id="6" creationId="{DAB1B391-4F75-41B9-9732-20FF5A3535B5}"/>
          </ac:spMkLst>
        </pc:spChg>
        <pc:spChg chg="add mod">
          <ac:chgData name="Egil Hansen" userId="649f010e5c151da8" providerId="LiveId" clId="{175932EB-1DE1-43A2-B940-5C1AD1D7EC73}" dt="2020-11-17T10:46:41.038" v="1008" actId="14100"/>
          <ac:spMkLst>
            <pc:docMk/>
            <pc:sldMk cId="3977089728" sldId="260"/>
            <ac:spMk id="7" creationId="{B33741EB-C393-4E7E-80F0-A00D7B53AD78}"/>
          </ac:spMkLst>
        </pc:spChg>
        <pc:spChg chg="add mod ord">
          <ac:chgData name="Egil Hansen" userId="649f010e5c151da8" providerId="LiveId" clId="{175932EB-1DE1-43A2-B940-5C1AD1D7EC73}" dt="2020-11-17T10:48:32.841" v="1029" actId="14100"/>
          <ac:spMkLst>
            <pc:docMk/>
            <pc:sldMk cId="3977089728" sldId="260"/>
            <ac:spMk id="8" creationId="{E82EE4AF-D844-43EB-AB61-9CFB80539E7F}"/>
          </ac:spMkLst>
        </pc:spChg>
        <pc:spChg chg="add del mod">
          <ac:chgData name="Egil Hansen" userId="649f010e5c151da8" providerId="LiveId" clId="{175932EB-1DE1-43A2-B940-5C1AD1D7EC73}" dt="2020-11-17T10:47:54.645" v="1026" actId="478"/>
          <ac:spMkLst>
            <pc:docMk/>
            <pc:sldMk cId="3977089728" sldId="260"/>
            <ac:spMk id="11" creationId="{BCA5DBEA-C199-4218-B23D-29EBB5A85B0D}"/>
          </ac:spMkLst>
        </pc:spChg>
        <pc:spChg chg="mod">
          <ac:chgData name="Egil Hansen" userId="649f010e5c151da8" providerId="LiveId" clId="{175932EB-1DE1-43A2-B940-5C1AD1D7EC73}" dt="2020-11-17T10:46:36.756" v="1007" actId="14100"/>
          <ac:spMkLst>
            <pc:docMk/>
            <pc:sldMk cId="3977089728" sldId="260"/>
            <ac:spMk id="13" creationId="{B738692E-7246-463F-9E21-B339174E728E}"/>
          </ac:spMkLst>
        </pc:spChg>
        <pc:spChg chg="mod">
          <ac:chgData name="Egil Hansen" userId="649f010e5c151da8" providerId="LiveId" clId="{175932EB-1DE1-43A2-B940-5C1AD1D7EC73}" dt="2020-11-17T10:19:18.780" v="898" actId="14100"/>
          <ac:spMkLst>
            <pc:docMk/>
            <pc:sldMk cId="3977089728" sldId="260"/>
            <ac:spMk id="14" creationId="{27154017-FE35-47C1-BFC5-C1C4D3F7210D}"/>
          </ac:spMkLst>
        </pc:spChg>
        <pc:spChg chg="add del mod">
          <ac:chgData name="Egil Hansen" userId="649f010e5c151da8" providerId="LiveId" clId="{175932EB-1DE1-43A2-B940-5C1AD1D7EC73}" dt="2020-11-17T10:52:11.877" v="1057" actId="478"/>
          <ac:spMkLst>
            <pc:docMk/>
            <pc:sldMk cId="3977089728" sldId="260"/>
            <ac:spMk id="15" creationId="{D2D5D89A-2681-49B5-B15B-6FBA1DDCDB37}"/>
          </ac:spMkLst>
        </pc:spChg>
        <pc:spChg chg="add del mod">
          <ac:chgData name="Egil Hansen" userId="649f010e5c151da8" providerId="LiveId" clId="{175932EB-1DE1-43A2-B940-5C1AD1D7EC73}" dt="2020-11-17T10:52:31.634" v="1060" actId="478"/>
          <ac:spMkLst>
            <pc:docMk/>
            <pc:sldMk cId="3977089728" sldId="260"/>
            <ac:spMk id="17" creationId="{79CA245E-14A4-49EE-884E-077A75371315}"/>
          </ac:spMkLst>
        </pc:spChg>
        <pc:spChg chg="add mod">
          <ac:chgData name="Egil Hansen" userId="649f010e5c151da8" providerId="LiveId" clId="{175932EB-1DE1-43A2-B940-5C1AD1D7EC73}" dt="2020-11-17T10:55:51.687" v="1112" actId="164"/>
          <ac:spMkLst>
            <pc:docMk/>
            <pc:sldMk cId="3977089728" sldId="260"/>
            <ac:spMk id="21" creationId="{88240074-313A-45B1-87EE-4C01AC42F17A}"/>
          </ac:spMkLst>
        </pc:spChg>
        <pc:spChg chg="mod">
          <ac:chgData name="Egil Hansen" userId="649f010e5c151da8" providerId="LiveId" clId="{175932EB-1DE1-43A2-B940-5C1AD1D7EC73}" dt="2020-11-17T10:18:49.924" v="892" actId="20577"/>
          <ac:spMkLst>
            <pc:docMk/>
            <pc:sldMk cId="3977089728" sldId="260"/>
            <ac:spMk id="23" creationId="{711D0183-D283-4302-9D4F-B876541736B1}"/>
          </ac:spMkLst>
        </pc:spChg>
        <pc:spChg chg="mod ord">
          <ac:chgData name="Egil Hansen" userId="649f010e5c151da8" providerId="LiveId" clId="{175932EB-1DE1-43A2-B940-5C1AD1D7EC73}" dt="2020-11-17T10:48:19.970" v="1027" actId="14100"/>
          <ac:spMkLst>
            <pc:docMk/>
            <pc:sldMk cId="3977089728" sldId="260"/>
            <ac:spMk id="24" creationId="{937BBE95-3C9F-4B50-AA44-46E56D572696}"/>
          </ac:spMkLst>
        </pc:spChg>
        <pc:spChg chg="mod">
          <ac:chgData name="Egil Hansen" userId="649f010e5c151da8" providerId="LiveId" clId="{175932EB-1DE1-43A2-B940-5C1AD1D7EC73}" dt="2020-11-17T10:48:29.804" v="1028" actId="14100"/>
          <ac:spMkLst>
            <pc:docMk/>
            <pc:sldMk cId="3977089728" sldId="260"/>
            <ac:spMk id="25" creationId="{E9A6A3B9-C2CC-411F-8BCD-585D15D3C845}"/>
          </ac:spMkLst>
        </pc:spChg>
        <pc:spChg chg="del">
          <ac:chgData name="Egil Hansen" userId="649f010e5c151da8" providerId="LiveId" clId="{175932EB-1DE1-43A2-B940-5C1AD1D7EC73}" dt="2020-11-17T10:49:06.809" v="1037" actId="478"/>
          <ac:spMkLst>
            <pc:docMk/>
            <pc:sldMk cId="3977089728" sldId="260"/>
            <ac:spMk id="26" creationId="{610353EA-0D04-4B05-A4A4-C9886551B502}"/>
          </ac:spMkLst>
        </pc:spChg>
        <pc:spChg chg="mod">
          <ac:chgData name="Egil Hansen" userId="649f010e5c151da8" providerId="LiveId" clId="{175932EB-1DE1-43A2-B940-5C1AD1D7EC73}" dt="2020-11-17T10:49:59.082" v="1048" actId="20577"/>
          <ac:spMkLst>
            <pc:docMk/>
            <pc:sldMk cId="3977089728" sldId="260"/>
            <ac:spMk id="27" creationId="{7E4FA5CC-34FA-4ED8-A6E0-4B8DA20448DD}"/>
          </ac:spMkLst>
        </pc:spChg>
        <pc:spChg chg="add del mod">
          <ac:chgData name="Egil Hansen" userId="649f010e5c151da8" providerId="LiveId" clId="{175932EB-1DE1-43A2-B940-5C1AD1D7EC73}" dt="2020-11-17T10:22:31.380" v="905"/>
          <ac:spMkLst>
            <pc:docMk/>
            <pc:sldMk cId="3977089728" sldId="260"/>
            <ac:spMk id="29" creationId="{F5BA73E8-BA77-443C-AFF3-F3346B4A23FE}"/>
          </ac:spMkLst>
        </pc:spChg>
        <pc:spChg chg="add mod">
          <ac:chgData name="Egil Hansen" userId="649f010e5c151da8" providerId="LiveId" clId="{175932EB-1DE1-43A2-B940-5C1AD1D7EC73}" dt="2020-11-17T10:55:51.687" v="1112" actId="164"/>
          <ac:spMkLst>
            <pc:docMk/>
            <pc:sldMk cId="3977089728" sldId="260"/>
            <ac:spMk id="30" creationId="{BFE9A288-2B28-47DB-AFFB-108D5047323C}"/>
          </ac:spMkLst>
        </pc:spChg>
        <pc:spChg chg="add mod">
          <ac:chgData name="Egil Hansen" userId="649f010e5c151da8" providerId="LiveId" clId="{175932EB-1DE1-43A2-B940-5C1AD1D7EC73}" dt="2020-11-17T10:55:51.687" v="1112" actId="164"/>
          <ac:spMkLst>
            <pc:docMk/>
            <pc:sldMk cId="3977089728" sldId="260"/>
            <ac:spMk id="32" creationId="{02434F6E-BEFF-48A9-AA66-192D3E848976}"/>
          </ac:spMkLst>
        </pc:spChg>
        <pc:grpChg chg="add mod">
          <ac:chgData name="Egil Hansen" userId="649f010e5c151da8" providerId="LiveId" clId="{175932EB-1DE1-43A2-B940-5C1AD1D7EC73}" dt="2020-11-17T10:55:54.485" v="1113" actId="1076"/>
          <ac:grpSpMkLst>
            <pc:docMk/>
            <pc:sldMk cId="3977089728" sldId="260"/>
            <ac:grpSpMk id="33" creationId="{5B01AA4F-C8C8-4DE2-90CA-AC86CE971640}"/>
          </ac:grpSpMkLst>
        </pc:grpChg>
      </pc:sldChg>
      <pc:sldChg chg="addSp modSp new mod">
        <pc:chgData name="Egil Hansen" userId="649f010e5c151da8" providerId="LiveId" clId="{175932EB-1DE1-43A2-B940-5C1AD1D7EC73}" dt="2020-11-17T10:22:44.662" v="908"/>
        <pc:sldMkLst>
          <pc:docMk/>
          <pc:sldMk cId="3627460295" sldId="261"/>
        </pc:sldMkLst>
        <pc:spChg chg="mod">
          <ac:chgData name="Egil Hansen" userId="649f010e5c151da8" providerId="LiveId" clId="{175932EB-1DE1-43A2-B940-5C1AD1D7EC73}" dt="2020-11-17T10:22:44.662" v="908"/>
          <ac:spMkLst>
            <pc:docMk/>
            <pc:sldMk cId="3627460295" sldId="261"/>
            <ac:spMk id="2" creationId="{1B7A6920-DAF2-41E6-81AA-43B85173709F}"/>
          </ac:spMkLst>
        </pc:spChg>
        <pc:spChg chg="add mod">
          <ac:chgData name="Egil Hansen" userId="649f010e5c151da8" providerId="LiveId" clId="{175932EB-1DE1-43A2-B940-5C1AD1D7EC73}" dt="2020-11-17T10:22:38.220" v="907"/>
          <ac:spMkLst>
            <pc:docMk/>
            <pc:sldMk cId="3627460295" sldId="261"/>
            <ac:spMk id="4" creationId="{DA1D6B10-00AB-46D8-9931-2E5A90F656BC}"/>
          </ac:spMkLst>
        </pc:spChg>
      </pc:sldChg>
      <pc:sldChg chg="modSp del mod">
        <pc:chgData name="Egil Hansen" userId="649f010e5c151da8" providerId="LiveId" clId="{175932EB-1DE1-43A2-B940-5C1AD1D7EC73}" dt="2020-11-17T10:24:14.406" v="914" actId="2696"/>
        <pc:sldMkLst>
          <pc:docMk/>
          <pc:sldMk cId="1404653745" sldId="262"/>
        </pc:sldMkLst>
        <pc:spChg chg="mod">
          <ac:chgData name="Egil Hansen" userId="649f010e5c151da8" providerId="LiveId" clId="{175932EB-1DE1-43A2-B940-5C1AD1D7EC73}" dt="2020-11-17T10:24:10.343" v="912" actId="21"/>
          <ac:spMkLst>
            <pc:docMk/>
            <pc:sldMk cId="1404653745" sldId="262"/>
            <ac:spMk id="2" creationId="{125A77A6-AF39-4803-A909-90CAA59CE0C0}"/>
          </ac:spMkLst>
        </pc:spChg>
        <pc:spChg chg="mod">
          <ac:chgData name="Egil Hansen" userId="649f010e5c151da8" providerId="LiveId" clId="{175932EB-1DE1-43A2-B940-5C1AD1D7EC73}" dt="2020-11-17T10:24:05.102" v="910" actId="21"/>
          <ac:spMkLst>
            <pc:docMk/>
            <pc:sldMk cId="1404653745" sldId="262"/>
            <ac:spMk id="3" creationId="{7602615E-C42C-4604-BEC4-1DD66D9D24B8}"/>
          </ac:spMkLst>
        </pc:spChg>
      </pc:sldChg>
      <pc:sldChg chg="modSp add mod">
        <pc:chgData name="Egil Hansen" userId="649f010e5c151da8" providerId="LiveId" clId="{175932EB-1DE1-43A2-B940-5C1AD1D7EC73}" dt="2020-11-17T10:24:11.898" v="913"/>
        <pc:sldMkLst>
          <pc:docMk/>
          <pc:sldMk cId="827982121" sldId="263"/>
        </pc:sldMkLst>
        <pc:spChg chg="mod">
          <ac:chgData name="Egil Hansen" userId="649f010e5c151da8" providerId="LiveId" clId="{175932EB-1DE1-43A2-B940-5C1AD1D7EC73}" dt="2020-11-17T10:24:11.898" v="913"/>
          <ac:spMkLst>
            <pc:docMk/>
            <pc:sldMk cId="827982121" sldId="263"/>
            <ac:spMk id="2" creationId="{1B7A6920-DAF2-41E6-81AA-43B85173709F}"/>
          </ac:spMkLst>
        </pc:spChg>
        <pc:spChg chg="mod">
          <ac:chgData name="Egil Hansen" userId="649f010e5c151da8" providerId="LiveId" clId="{175932EB-1DE1-43A2-B940-5C1AD1D7EC73}" dt="2020-11-17T10:24:06.517" v="911"/>
          <ac:spMkLst>
            <pc:docMk/>
            <pc:sldMk cId="827982121" sldId="263"/>
            <ac:spMk id="4" creationId="{DA1D6B10-00AB-46D8-9931-2E5A90F656BC}"/>
          </ac:spMkLst>
        </pc:spChg>
      </pc:sldChg>
      <pc:sldChg chg="modSp new mod">
        <pc:chgData name="Egil Hansen" userId="649f010e5c151da8" providerId="LiveId" clId="{175932EB-1DE1-43A2-B940-5C1AD1D7EC73}" dt="2020-11-17T17:32:16.666" v="1146" actId="20577"/>
        <pc:sldMkLst>
          <pc:docMk/>
          <pc:sldMk cId="4100753872" sldId="264"/>
        </pc:sldMkLst>
        <pc:spChg chg="mod">
          <ac:chgData name="Egil Hansen" userId="649f010e5c151da8" providerId="LiveId" clId="{175932EB-1DE1-43A2-B940-5C1AD1D7EC73}" dt="2020-11-17T17:32:16.666" v="1146" actId="20577"/>
          <ac:spMkLst>
            <pc:docMk/>
            <pc:sldMk cId="4100753872" sldId="264"/>
            <ac:spMk id="2" creationId="{CF7058FA-B215-4224-A689-7DE5B85C3B0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DA83D-A987-4F4C-A54E-858F10A2DCE2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E6AD7-3F92-4B75-B55D-8EB4E7B07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7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E4F2-081F-466A-9B5D-826D9D1359BD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@egilhansen - https://bunit.egilhansen.com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36DA-1143-432C-ACD5-2D32F95D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8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FA1D-C97D-44B8-90C0-EAABF21E584C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@egilhansen - https://bunit.egilhansen.com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36DA-1143-432C-ACD5-2D32F95D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5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DE8E-532A-45B9-B35F-355B89FE5519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@egilhansen - https://bunit.egilhansen.com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36DA-1143-432C-ACD5-2D32F95D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6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975D-28D2-4355-AB21-FEB5B56D8C0B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@egilhansen - https://bunit.egilhansen.com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36DA-1143-432C-ACD5-2D32F95D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5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845A-1AED-4824-9615-B98213EF1F53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@egilhansen - https://bunit.egilhansen.com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36DA-1143-432C-ACD5-2D32F95D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1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7D9B-D13B-4574-AC2D-E1B311B69E48}" type="datetime1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@egilhansen - https://bunit.egilhansen.com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36DA-1143-432C-ACD5-2D32F95D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5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B6DA-F692-40B6-8A68-D23760CEE682}" type="datetime1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@egilhansen - https://bunit.egilhansen.com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36DA-1143-432C-ACD5-2D32F95D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8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C447-A595-4551-A35F-4E1EE6A45703}" type="datetime1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@egilhansen - https://bunit.egilhansen.com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36DA-1143-432C-ACD5-2D32F95D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8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20B3-3723-4E77-815C-56CA859FED5A}" type="datetime1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@egilhansen - https://bunit.egilhansen.com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36DA-1143-432C-ACD5-2D32F95D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29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118B-2E11-43C3-B5ED-95BF06D8906A}" type="datetime1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@egilhansen - https://bunit.egilhansen.com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36DA-1143-432C-ACD5-2D32F95D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3340-24B9-49BF-AB5F-E55FCACB649E}" type="datetime1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@egilhansen - https://bunit.egilhansen.com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36DA-1143-432C-ACD5-2D32F95D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5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C8D54-EDC3-4FF9-9F55-FE0D4BE52075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@egilhansen - https://bunit.egilhansen.com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F36DA-1143-432C-ACD5-2D32F95D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82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unit.egilhansen.com/" TargetMode="External"/><Relationship Id="rId2" Type="http://schemas.openxmlformats.org/officeDocument/2006/relationships/hyperlink" Target="https://youtu.be/WdB723tIWg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84AB-6D23-420D-85E0-4E051E862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7886"/>
            <a:ext cx="9144000" cy="2387600"/>
          </a:xfrm>
        </p:spPr>
        <p:txBody>
          <a:bodyPr/>
          <a:lstStyle/>
          <a:p>
            <a:r>
              <a:rPr lang="en-US" dirty="0"/>
              <a:t>How bUnit works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3E3FD-BC89-4FB0-B710-4E9E7FB1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@egilhansen - https://bunit.egilhansen.com</a:t>
            </a:r>
          </a:p>
        </p:txBody>
      </p:sp>
      <p:pic>
        <p:nvPicPr>
          <p:cNvPr id="6" name="Picture 2" descr="bUnit">
            <a:extLst>
              <a:ext uri="{FF2B5EF4-FFF2-40B4-BE49-F238E27FC236}">
                <a16:creationId xmlns:a16="http://schemas.microsoft.com/office/drawing/2014/main" id="{0EFBFB47-F597-4A34-B778-E5A121755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948" y="1007129"/>
            <a:ext cx="3063875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05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92312-6EC6-43FF-85E2-3013E049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A7293-7E0E-4A50-96EE-5A141D072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116"/>
            <a:ext cx="10515600" cy="33757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br>
              <a:rPr lang="en-US" sz="1600" dirty="0"/>
            </a:br>
            <a:endParaRPr lang="en-US" sz="1600" dirty="0"/>
          </a:p>
          <a:p>
            <a:pPr marL="0" indent="0" algn="ctr">
              <a:buNone/>
            </a:pPr>
            <a:r>
              <a:rPr lang="en-US" sz="1600" dirty="0" err="1"/>
              <a:t>Blazor</a:t>
            </a:r>
            <a:r>
              <a:rPr lang="en-US" sz="1600" dirty="0"/>
              <a:t> Stability Testing Tools for Bullet Proof Applications: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https://youtu.be/WdB723tIWg0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b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1600" dirty="0"/>
              <a:t>Always learn more at: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https://bunit.egilhansen.com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1FA982-1F18-4697-B35E-3B4A60EC7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633" y="1741116"/>
            <a:ext cx="3930734" cy="205001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B8E9-911D-47D1-BF7A-34EBFECE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@egilhansen - https://bunit.egilhansen.com</a:t>
            </a:r>
          </a:p>
        </p:txBody>
      </p:sp>
    </p:spTree>
    <p:extLst>
      <p:ext uri="{BB962C8B-B14F-4D97-AF65-F5344CB8AC3E}">
        <p14:creationId xmlns:p14="http://schemas.microsoft.com/office/powerpoint/2010/main" val="100976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5941-F370-467A-9D91-16A23816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goals for bUnit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F72AE-D13B-4812-9967-059AB0C0F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easy as POCO</a:t>
            </a:r>
          </a:p>
          <a:p>
            <a:pPr lvl="1"/>
            <a:r>
              <a:rPr lang="en-US" dirty="0"/>
              <a:t>Sane defaults</a:t>
            </a:r>
          </a:p>
          <a:p>
            <a:pPr lvl="1"/>
            <a:r>
              <a:rPr lang="en-US" dirty="0"/>
              <a:t>Most things should “just work”</a:t>
            </a:r>
          </a:p>
          <a:p>
            <a:r>
              <a:rPr lang="en-US" dirty="0"/>
              <a:t>Fast</a:t>
            </a:r>
          </a:p>
          <a:p>
            <a:r>
              <a:rPr lang="en-US" dirty="0"/>
              <a:t>Easy to verify/work with HTML</a:t>
            </a:r>
          </a:p>
          <a:p>
            <a:r>
              <a:rPr lang="en-US" dirty="0"/>
              <a:t>Easy to pass dependencies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FC0C6-F109-4727-928E-9A84D8E73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@egilhansen - https://bunit.egilhansen.com</a:t>
            </a:r>
          </a:p>
        </p:txBody>
      </p:sp>
    </p:spTree>
    <p:extLst>
      <p:ext uri="{BB962C8B-B14F-4D97-AF65-F5344CB8AC3E}">
        <p14:creationId xmlns:p14="http://schemas.microsoft.com/office/powerpoint/2010/main" val="177555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9A6A3B9-C2CC-411F-8BCD-585D15D3C845}"/>
              </a:ext>
            </a:extLst>
          </p:cNvPr>
          <p:cNvSpPr/>
          <p:nvPr/>
        </p:nvSpPr>
        <p:spPr>
          <a:xfrm>
            <a:off x="6619434" y="3048829"/>
            <a:ext cx="5024322" cy="323126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Blazor</a:t>
            </a:r>
            <a:r>
              <a:rPr lang="en-US" dirty="0"/>
              <a:t> C# Runtime (WASM / Server)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37BBE95-3C9F-4B50-AA44-46E56D572696}"/>
              </a:ext>
            </a:extLst>
          </p:cNvPr>
          <p:cNvSpPr/>
          <p:nvPr/>
        </p:nvSpPr>
        <p:spPr>
          <a:xfrm>
            <a:off x="433449" y="3048829"/>
            <a:ext cx="4370166" cy="3239155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Blazor</a:t>
            </a:r>
            <a:r>
              <a:rPr lang="en-US" dirty="0"/>
              <a:t> Browser Runtime (JavaScript)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113C3-AC70-4A2E-9D42-849644A6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concepts in </a:t>
            </a:r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F9BCBB-4010-4B3E-A856-6B3930631CA2}"/>
              </a:ext>
            </a:extLst>
          </p:cNvPr>
          <p:cNvSpPr/>
          <p:nvPr/>
        </p:nvSpPr>
        <p:spPr>
          <a:xfrm>
            <a:off x="4461881" y="1434622"/>
            <a:ext cx="2305792" cy="994200"/>
          </a:xfrm>
          <a:prstGeom prst="rect">
            <a:avLst/>
          </a:prstGeom>
          <a:ln w="3175">
            <a:extLst>
              <a:ext uri="{C807C97D-BFC1-408E-A445-0C87EB9F89A2}">
                <ask:lineSketchStyleProps xmlns:ask="http://schemas.microsoft.com/office/drawing/2018/sketchyshapes" sd="2055004483">
                  <a:custGeom>
                    <a:avLst/>
                    <a:gdLst>
                      <a:gd name="connsiteX0" fmla="*/ 0 w 1727860"/>
                      <a:gd name="connsiteY0" fmla="*/ 0 h 914400"/>
                      <a:gd name="connsiteX1" fmla="*/ 558675 w 1727860"/>
                      <a:gd name="connsiteY1" fmla="*/ 0 h 914400"/>
                      <a:gd name="connsiteX2" fmla="*/ 1151907 w 1727860"/>
                      <a:gd name="connsiteY2" fmla="*/ 0 h 914400"/>
                      <a:gd name="connsiteX3" fmla="*/ 1727860 w 1727860"/>
                      <a:gd name="connsiteY3" fmla="*/ 0 h 914400"/>
                      <a:gd name="connsiteX4" fmla="*/ 1727860 w 1727860"/>
                      <a:gd name="connsiteY4" fmla="*/ 466344 h 914400"/>
                      <a:gd name="connsiteX5" fmla="*/ 1727860 w 1727860"/>
                      <a:gd name="connsiteY5" fmla="*/ 914400 h 914400"/>
                      <a:gd name="connsiteX6" fmla="*/ 1186464 w 1727860"/>
                      <a:gd name="connsiteY6" fmla="*/ 914400 h 914400"/>
                      <a:gd name="connsiteX7" fmla="*/ 593232 w 1727860"/>
                      <a:gd name="connsiteY7" fmla="*/ 914400 h 914400"/>
                      <a:gd name="connsiteX8" fmla="*/ 0 w 1727860"/>
                      <a:gd name="connsiteY8" fmla="*/ 914400 h 914400"/>
                      <a:gd name="connsiteX9" fmla="*/ 0 w 1727860"/>
                      <a:gd name="connsiteY9" fmla="*/ 466344 h 914400"/>
                      <a:gd name="connsiteX10" fmla="*/ 0 w 1727860"/>
                      <a:gd name="connsiteY10" fmla="*/ 0 h 914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727860" h="914400" fill="none" extrusionOk="0">
                        <a:moveTo>
                          <a:pt x="0" y="0"/>
                        </a:moveTo>
                        <a:cubicBezTo>
                          <a:pt x="251966" y="-22063"/>
                          <a:pt x="426203" y="7809"/>
                          <a:pt x="558675" y="0"/>
                        </a:cubicBezTo>
                        <a:cubicBezTo>
                          <a:pt x="691148" y="-7809"/>
                          <a:pt x="867951" y="21851"/>
                          <a:pt x="1151907" y="0"/>
                        </a:cubicBezTo>
                        <a:cubicBezTo>
                          <a:pt x="1435863" y="-21851"/>
                          <a:pt x="1441846" y="21859"/>
                          <a:pt x="1727860" y="0"/>
                        </a:cubicBezTo>
                        <a:cubicBezTo>
                          <a:pt x="1743196" y="108525"/>
                          <a:pt x="1726646" y="327514"/>
                          <a:pt x="1727860" y="466344"/>
                        </a:cubicBezTo>
                        <a:cubicBezTo>
                          <a:pt x="1729074" y="605174"/>
                          <a:pt x="1734354" y="728087"/>
                          <a:pt x="1727860" y="914400"/>
                        </a:cubicBezTo>
                        <a:cubicBezTo>
                          <a:pt x="1558126" y="918684"/>
                          <a:pt x="1424982" y="934328"/>
                          <a:pt x="1186464" y="914400"/>
                        </a:cubicBezTo>
                        <a:cubicBezTo>
                          <a:pt x="947946" y="894472"/>
                          <a:pt x="775814" y="919661"/>
                          <a:pt x="593232" y="914400"/>
                        </a:cubicBezTo>
                        <a:cubicBezTo>
                          <a:pt x="410650" y="909139"/>
                          <a:pt x="183022" y="885787"/>
                          <a:pt x="0" y="914400"/>
                        </a:cubicBezTo>
                        <a:cubicBezTo>
                          <a:pt x="-19783" y="804589"/>
                          <a:pt x="4029" y="649356"/>
                          <a:pt x="0" y="466344"/>
                        </a:cubicBezTo>
                        <a:cubicBezTo>
                          <a:pt x="-4029" y="283332"/>
                          <a:pt x="-4024" y="94949"/>
                          <a:pt x="0" y="0"/>
                        </a:cubicBezTo>
                        <a:close/>
                      </a:path>
                      <a:path w="1727860" h="914400" stroke="0" extrusionOk="0">
                        <a:moveTo>
                          <a:pt x="0" y="0"/>
                        </a:moveTo>
                        <a:cubicBezTo>
                          <a:pt x="236946" y="-19446"/>
                          <a:pt x="409964" y="15279"/>
                          <a:pt x="524118" y="0"/>
                        </a:cubicBezTo>
                        <a:cubicBezTo>
                          <a:pt x="638272" y="-15279"/>
                          <a:pt x="899483" y="18080"/>
                          <a:pt x="1117349" y="0"/>
                        </a:cubicBezTo>
                        <a:cubicBezTo>
                          <a:pt x="1335215" y="-18080"/>
                          <a:pt x="1539244" y="29124"/>
                          <a:pt x="1727860" y="0"/>
                        </a:cubicBezTo>
                        <a:cubicBezTo>
                          <a:pt x="1730082" y="192029"/>
                          <a:pt x="1739403" y="230506"/>
                          <a:pt x="1727860" y="457200"/>
                        </a:cubicBezTo>
                        <a:cubicBezTo>
                          <a:pt x="1716317" y="683894"/>
                          <a:pt x="1718492" y="818910"/>
                          <a:pt x="1727860" y="914400"/>
                        </a:cubicBezTo>
                        <a:cubicBezTo>
                          <a:pt x="1470105" y="924338"/>
                          <a:pt x="1278614" y="906941"/>
                          <a:pt x="1151907" y="914400"/>
                        </a:cubicBezTo>
                        <a:cubicBezTo>
                          <a:pt x="1025200" y="921859"/>
                          <a:pt x="817795" y="906030"/>
                          <a:pt x="593232" y="914400"/>
                        </a:cubicBezTo>
                        <a:cubicBezTo>
                          <a:pt x="368669" y="922770"/>
                          <a:pt x="187229" y="912886"/>
                          <a:pt x="0" y="914400"/>
                        </a:cubicBezTo>
                        <a:cubicBezTo>
                          <a:pt x="-8502" y="686902"/>
                          <a:pt x="21568" y="665161"/>
                          <a:pt x="0" y="448056"/>
                        </a:cubicBezTo>
                        <a:cubicBezTo>
                          <a:pt x="-21568" y="230951"/>
                          <a:pt x="-4160" y="2129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Components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B1B391-4F75-41B9-9732-20FF5A3535B5}"/>
              </a:ext>
            </a:extLst>
          </p:cNvPr>
          <p:cNvSpPr/>
          <p:nvPr/>
        </p:nvSpPr>
        <p:spPr>
          <a:xfrm>
            <a:off x="2249268" y="3592134"/>
            <a:ext cx="2079287" cy="1397329"/>
          </a:xfrm>
          <a:prstGeom prst="rect">
            <a:avLst/>
          </a:prstGeom>
          <a:solidFill>
            <a:srgbClr val="7030A0"/>
          </a:solidFill>
          <a:ln w="3175">
            <a:solidFill>
              <a:srgbClr val="6F51C3"/>
            </a:solidFill>
            <a:extLst>
              <a:ext uri="{C807C97D-BFC1-408E-A445-0C87EB9F89A2}">
                <ask:lineSketchStyleProps xmlns:ask="http://schemas.microsoft.com/office/drawing/2018/sketchyshapes" sd="2260135127">
                  <a:custGeom>
                    <a:avLst/>
                    <a:gdLst>
                      <a:gd name="connsiteX0" fmla="*/ 0 w 1727860"/>
                      <a:gd name="connsiteY0" fmla="*/ 0 h 914400"/>
                      <a:gd name="connsiteX1" fmla="*/ 558675 w 1727860"/>
                      <a:gd name="connsiteY1" fmla="*/ 0 h 914400"/>
                      <a:gd name="connsiteX2" fmla="*/ 1100071 w 1727860"/>
                      <a:gd name="connsiteY2" fmla="*/ 0 h 914400"/>
                      <a:gd name="connsiteX3" fmla="*/ 1727860 w 1727860"/>
                      <a:gd name="connsiteY3" fmla="*/ 0 h 914400"/>
                      <a:gd name="connsiteX4" fmla="*/ 1727860 w 1727860"/>
                      <a:gd name="connsiteY4" fmla="*/ 457200 h 914400"/>
                      <a:gd name="connsiteX5" fmla="*/ 1727860 w 1727860"/>
                      <a:gd name="connsiteY5" fmla="*/ 914400 h 914400"/>
                      <a:gd name="connsiteX6" fmla="*/ 1151907 w 1727860"/>
                      <a:gd name="connsiteY6" fmla="*/ 914400 h 914400"/>
                      <a:gd name="connsiteX7" fmla="*/ 610511 w 1727860"/>
                      <a:gd name="connsiteY7" fmla="*/ 914400 h 914400"/>
                      <a:gd name="connsiteX8" fmla="*/ 0 w 1727860"/>
                      <a:gd name="connsiteY8" fmla="*/ 914400 h 914400"/>
                      <a:gd name="connsiteX9" fmla="*/ 0 w 1727860"/>
                      <a:gd name="connsiteY9" fmla="*/ 484632 h 914400"/>
                      <a:gd name="connsiteX10" fmla="*/ 0 w 1727860"/>
                      <a:gd name="connsiteY10" fmla="*/ 0 h 914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727860" h="914400" fill="none" extrusionOk="0">
                        <a:moveTo>
                          <a:pt x="0" y="0"/>
                        </a:moveTo>
                        <a:cubicBezTo>
                          <a:pt x="201824" y="-16842"/>
                          <a:pt x="284793" y="-19219"/>
                          <a:pt x="558675" y="0"/>
                        </a:cubicBezTo>
                        <a:cubicBezTo>
                          <a:pt x="832558" y="19219"/>
                          <a:pt x="839086" y="16320"/>
                          <a:pt x="1100071" y="0"/>
                        </a:cubicBezTo>
                        <a:cubicBezTo>
                          <a:pt x="1361056" y="-16320"/>
                          <a:pt x="1428360" y="-29874"/>
                          <a:pt x="1727860" y="0"/>
                        </a:cubicBezTo>
                        <a:cubicBezTo>
                          <a:pt x="1717591" y="117019"/>
                          <a:pt x="1731050" y="233854"/>
                          <a:pt x="1727860" y="457200"/>
                        </a:cubicBezTo>
                        <a:cubicBezTo>
                          <a:pt x="1724670" y="680546"/>
                          <a:pt x="1723970" y="697305"/>
                          <a:pt x="1727860" y="914400"/>
                        </a:cubicBezTo>
                        <a:cubicBezTo>
                          <a:pt x="1541747" y="937362"/>
                          <a:pt x="1394092" y="922131"/>
                          <a:pt x="1151907" y="914400"/>
                        </a:cubicBezTo>
                        <a:cubicBezTo>
                          <a:pt x="909722" y="906669"/>
                          <a:pt x="852502" y="929740"/>
                          <a:pt x="610511" y="914400"/>
                        </a:cubicBezTo>
                        <a:cubicBezTo>
                          <a:pt x="368520" y="899060"/>
                          <a:pt x="137441" y="890509"/>
                          <a:pt x="0" y="914400"/>
                        </a:cubicBezTo>
                        <a:cubicBezTo>
                          <a:pt x="-21406" y="733024"/>
                          <a:pt x="-10296" y="651883"/>
                          <a:pt x="0" y="484632"/>
                        </a:cubicBezTo>
                        <a:cubicBezTo>
                          <a:pt x="10296" y="317381"/>
                          <a:pt x="16899" y="192075"/>
                          <a:pt x="0" y="0"/>
                        </a:cubicBezTo>
                        <a:close/>
                      </a:path>
                      <a:path w="1727860" h="914400" stroke="0" extrusionOk="0">
                        <a:moveTo>
                          <a:pt x="0" y="0"/>
                        </a:moveTo>
                        <a:cubicBezTo>
                          <a:pt x="204204" y="-10142"/>
                          <a:pt x="280220" y="-4215"/>
                          <a:pt x="541396" y="0"/>
                        </a:cubicBezTo>
                        <a:cubicBezTo>
                          <a:pt x="802572" y="4215"/>
                          <a:pt x="843932" y="16001"/>
                          <a:pt x="1082792" y="0"/>
                        </a:cubicBezTo>
                        <a:cubicBezTo>
                          <a:pt x="1321652" y="-16001"/>
                          <a:pt x="1592538" y="-17122"/>
                          <a:pt x="1727860" y="0"/>
                        </a:cubicBezTo>
                        <a:cubicBezTo>
                          <a:pt x="1738853" y="212140"/>
                          <a:pt x="1734160" y="325955"/>
                          <a:pt x="1727860" y="438912"/>
                        </a:cubicBezTo>
                        <a:cubicBezTo>
                          <a:pt x="1721560" y="551869"/>
                          <a:pt x="1751563" y="711149"/>
                          <a:pt x="1727860" y="914400"/>
                        </a:cubicBezTo>
                        <a:cubicBezTo>
                          <a:pt x="1602968" y="891504"/>
                          <a:pt x="1350482" y="888969"/>
                          <a:pt x="1186464" y="914400"/>
                        </a:cubicBezTo>
                        <a:cubicBezTo>
                          <a:pt x="1022446" y="939831"/>
                          <a:pt x="808024" y="894987"/>
                          <a:pt x="575953" y="914400"/>
                        </a:cubicBezTo>
                        <a:cubicBezTo>
                          <a:pt x="343882" y="933813"/>
                          <a:pt x="276059" y="911262"/>
                          <a:pt x="0" y="914400"/>
                        </a:cubicBezTo>
                        <a:cubicBezTo>
                          <a:pt x="-14880" y="809110"/>
                          <a:pt x="14139" y="569208"/>
                          <a:pt x="0" y="448056"/>
                        </a:cubicBezTo>
                        <a:cubicBezTo>
                          <a:pt x="-14139" y="326904"/>
                          <a:pt x="13657" y="1314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Manages 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EEC780-AD2C-4D4A-8955-37292A17E59D}"/>
              </a:ext>
            </a:extLst>
          </p:cNvPr>
          <p:cNvSpPr/>
          <p:nvPr/>
        </p:nvSpPr>
        <p:spPr>
          <a:xfrm>
            <a:off x="6958757" y="3592134"/>
            <a:ext cx="2387124" cy="148232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3175">
            <a:extLst>
              <a:ext uri="{C807C97D-BFC1-408E-A445-0C87EB9F89A2}">
                <ask:lineSketchStyleProps xmlns:ask="http://schemas.microsoft.com/office/drawing/2018/sketchyshapes" sd="3630417157">
                  <a:custGeom>
                    <a:avLst/>
                    <a:gdLst>
                      <a:gd name="connsiteX0" fmla="*/ 0 w 1727860"/>
                      <a:gd name="connsiteY0" fmla="*/ 0 h 914400"/>
                      <a:gd name="connsiteX1" fmla="*/ 524118 w 1727860"/>
                      <a:gd name="connsiteY1" fmla="*/ 0 h 914400"/>
                      <a:gd name="connsiteX2" fmla="*/ 1048235 w 1727860"/>
                      <a:gd name="connsiteY2" fmla="*/ 0 h 914400"/>
                      <a:gd name="connsiteX3" fmla="*/ 1727860 w 1727860"/>
                      <a:gd name="connsiteY3" fmla="*/ 0 h 914400"/>
                      <a:gd name="connsiteX4" fmla="*/ 1727860 w 1727860"/>
                      <a:gd name="connsiteY4" fmla="*/ 475488 h 914400"/>
                      <a:gd name="connsiteX5" fmla="*/ 1727860 w 1727860"/>
                      <a:gd name="connsiteY5" fmla="*/ 914400 h 914400"/>
                      <a:gd name="connsiteX6" fmla="*/ 1134628 w 1727860"/>
                      <a:gd name="connsiteY6" fmla="*/ 914400 h 914400"/>
                      <a:gd name="connsiteX7" fmla="*/ 593232 w 1727860"/>
                      <a:gd name="connsiteY7" fmla="*/ 914400 h 914400"/>
                      <a:gd name="connsiteX8" fmla="*/ 0 w 1727860"/>
                      <a:gd name="connsiteY8" fmla="*/ 914400 h 914400"/>
                      <a:gd name="connsiteX9" fmla="*/ 0 w 1727860"/>
                      <a:gd name="connsiteY9" fmla="*/ 484632 h 914400"/>
                      <a:gd name="connsiteX10" fmla="*/ 0 w 1727860"/>
                      <a:gd name="connsiteY10" fmla="*/ 0 h 914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727860" h="914400" fill="none" extrusionOk="0">
                        <a:moveTo>
                          <a:pt x="0" y="0"/>
                        </a:moveTo>
                        <a:cubicBezTo>
                          <a:pt x="114830" y="-6540"/>
                          <a:pt x="299700" y="-24933"/>
                          <a:pt x="524118" y="0"/>
                        </a:cubicBezTo>
                        <a:cubicBezTo>
                          <a:pt x="748536" y="24933"/>
                          <a:pt x="813100" y="-5850"/>
                          <a:pt x="1048235" y="0"/>
                        </a:cubicBezTo>
                        <a:cubicBezTo>
                          <a:pt x="1283370" y="5850"/>
                          <a:pt x="1508140" y="11791"/>
                          <a:pt x="1727860" y="0"/>
                        </a:cubicBezTo>
                        <a:cubicBezTo>
                          <a:pt x="1723294" y="219322"/>
                          <a:pt x="1731396" y="304144"/>
                          <a:pt x="1727860" y="475488"/>
                        </a:cubicBezTo>
                        <a:cubicBezTo>
                          <a:pt x="1724324" y="646832"/>
                          <a:pt x="1748398" y="700897"/>
                          <a:pt x="1727860" y="914400"/>
                        </a:cubicBezTo>
                        <a:cubicBezTo>
                          <a:pt x="1571292" y="933049"/>
                          <a:pt x="1287397" y="891515"/>
                          <a:pt x="1134628" y="914400"/>
                        </a:cubicBezTo>
                        <a:cubicBezTo>
                          <a:pt x="981859" y="937285"/>
                          <a:pt x="803868" y="912990"/>
                          <a:pt x="593232" y="914400"/>
                        </a:cubicBezTo>
                        <a:cubicBezTo>
                          <a:pt x="382596" y="915810"/>
                          <a:pt x="124714" y="942275"/>
                          <a:pt x="0" y="914400"/>
                        </a:cubicBezTo>
                        <a:cubicBezTo>
                          <a:pt x="4601" y="742673"/>
                          <a:pt x="11505" y="642288"/>
                          <a:pt x="0" y="484632"/>
                        </a:cubicBezTo>
                        <a:cubicBezTo>
                          <a:pt x="-11505" y="326976"/>
                          <a:pt x="7729" y="238015"/>
                          <a:pt x="0" y="0"/>
                        </a:cubicBezTo>
                        <a:close/>
                      </a:path>
                      <a:path w="1727860" h="914400" stroke="0" extrusionOk="0">
                        <a:moveTo>
                          <a:pt x="0" y="0"/>
                        </a:moveTo>
                        <a:cubicBezTo>
                          <a:pt x="148252" y="-9811"/>
                          <a:pt x="307602" y="18170"/>
                          <a:pt x="541396" y="0"/>
                        </a:cubicBezTo>
                        <a:cubicBezTo>
                          <a:pt x="775190" y="-18170"/>
                          <a:pt x="913878" y="2016"/>
                          <a:pt x="1082792" y="0"/>
                        </a:cubicBezTo>
                        <a:cubicBezTo>
                          <a:pt x="1251706" y="-2016"/>
                          <a:pt x="1410159" y="-24628"/>
                          <a:pt x="1727860" y="0"/>
                        </a:cubicBezTo>
                        <a:cubicBezTo>
                          <a:pt x="1749406" y="174534"/>
                          <a:pt x="1714884" y="313924"/>
                          <a:pt x="1727860" y="475488"/>
                        </a:cubicBezTo>
                        <a:cubicBezTo>
                          <a:pt x="1740836" y="637052"/>
                          <a:pt x="1745955" y="727290"/>
                          <a:pt x="1727860" y="914400"/>
                        </a:cubicBezTo>
                        <a:cubicBezTo>
                          <a:pt x="1588930" y="940504"/>
                          <a:pt x="1392489" y="884431"/>
                          <a:pt x="1117349" y="914400"/>
                        </a:cubicBezTo>
                        <a:cubicBezTo>
                          <a:pt x="842209" y="944369"/>
                          <a:pt x="810017" y="905841"/>
                          <a:pt x="575953" y="914400"/>
                        </a:cubicBezTo>
                        <a:cubicBezTo>
                          <a:pt x="341889" y="922959"/>
                          <a:pt x="274040" y="895900"/>
                          <a:pt x="0" y="914400"/>
                        </a:cubicBezTo>
                        <a:cubicBezTo>
                          <a:pt x="6274" y="708024"/>
                          <a:pt x="-14479" y="600581"/>
                          <a:pt x="0" y="448056"/>
                        </a:cubicBezTo>
                        <a:cubicBezTo>
                          <a:pt x="14479" y="295531"/>
                          <a:pt x="16331" y="1203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Manages components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E2A04B2B-E821-4D45-BD60-5DA25513E9A8}"/>
              </a:ext>
            </a:extLst>
          </p:cNvPr>
          <p:cNvSpPr/>
          <p:nvPr/>
        </p:nvSpPr>
        <p:spPr>
          <a:xfrm>
            <a:off x="7244196" y="5314106"/>
            <a:ext cx="1818407" cy="820625"/>
          </a:xfrm>
          <a:prstGeom prst="wedgeRoundRectCallout">
            <a:avLst>
              <a:gd name="adj1" fmla="val -25378"/>
              <a:gd name="adj2" fmla="val -76580"/>
              <a:gd name="adj3" fmla="val 16667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Builds and maintains component /  render tree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6E5C9AB-937E-4E3C-874B-0DDDCA99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@egilhansen - https://bunit.egilhansen.com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B738692E-7246-463F-9E21-B339174E728E}"/>
              </a:ext>
            </a:extLst>
          </p:cNvPr>
          <p:cNvSpPr/>
          <p:nvPr/>
        </p:nvSpPr>
        <p:spPr>
          <a:xfrm>
            <a:off x="670955" y="3592133"/>
            <a:ext cx="1267517" cy="880515"/>
          </a:xfrm>
          <a:prstGeom prst="wedgeRoundRectCallout">
            <a:avLst>
              <a:gd name="adj1" fmla="val 74039"/>
              <a:gd name="adj2" fmla="val 20703"/>
              <a:gd name="adj3" fmla="val 16667"/>
            </a:avLst>
          </a:prstGeom>
          <a:solidFill>
            <a:srgbClr val="6F51C3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Creates and maintains a DOM tree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27154017-FE35-47C1-BFC5-C1C4D3F7210D}"/>
              </a:ext>
            </a:extLst>
          </p:cNvPr>
          <p:cNvSpPr/>
          <p:nvPr/>
        </p:nvSpPr>
        <p:spPr>
          <a:xfrm>
            <a:off x="1074543" y="5214773"/>
            <a:ext cx="1526153" cy="880516"/>
          </a:xfrm>
          <a:prstGeom prst="wedgeRoundRectCallout">
            <a:avLst>
              <a:gd name="adj1" fmla="val 37723"/>
              <a:gd name="adj2" fmla="val -72284"/>
              <a:gd name="adj3" fmla="val 16667"/>
            </a:avLst>
          </a:prstGeom>
          <a:solidFill>
            <a:srgbClr val="6F51C3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Listens to user input and browser events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A1D615C4-A619-453D-A290-9649DBC5B231}"/>
              </a:ext>
            </a:extLst>
          </p:cNvPr>
          <p:cNvSpPr/>
          <p:nvPr/>
        </p:nvSpPr>
        <p:spPr>
          <a:xfrm>
            <a:off x="9568071" y="3725218"/>
            <a:ext cx="1392309" cy="795995"/>
          </a:xfrm>
          <a:prstGeom prst="wedgeRoundRectCallout">
            <a:avLst>
              <a:gd name="adj1" fmla="val -64235"/>
              <a:gd name="adj2" fmla="val 40635"/>
              <a:gd name="adj3" fmla="val 16667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Manages lifetime of  components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8818BEED-3C63-4D04-A033-A8B10C49817A}"/>
              </a:ext>
            </a:extLst>
          </p:cNvPr>
          <p:cNvSpPr/>
          <p:nvPr/>
        </p:nvSpPr>
        <p:spPr>
          <a:xfrm>
            <a:off x="9687365" y="4767839"/>
            <a:ext cx="1273016" cy="820625"/>
          </a:xfrm>
          <a:prstGeom prst="wedgeRoundRectCallout">
            <a:avLst>
              <a:gd name="adj1" fmla="val -75099"/>
              <a:gd name="adj2" fmla="val -23760"/>
              <a:gd name="adj3" fmla="val 16667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Injects services into components</a:t>
            </a: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BD9569ED-4EAE-4E41-8852-980CF62F79FB}"/>
              </a:ext>
            </a:extLst>
          </p:cNvPr>
          <p:cNvSpPr/>
          <p:nvPr/>
        </p:nvSpPr>
        <p:spPr>
          <a:xfrm>
            <a:off x="4501465" y="4684940"/>
            <a:ext cx="2226623" cy="507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Render tree updates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11D0183-D283-4302-9D4F-B876541736B1}"/>
              </a:ext>
            </a:extLst>
          </p:cNvPr>
          <p:cNvSpPr/>
          <p:nvPr/>
        </p:nvSpPr>
        <p:spPr>
          <a:xfrm>
            <a:off x="4550745" y="3391637"/>
            <a:ext cx="2226623" cy="505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UI commands</a:t>
            </a:r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610353EA-0D04-4B05-A4A4-C9886551B502}"/>
              </a:ext>
            </a:extLst>
          </p:cNvPr>
          <p:cNvSpPr/>
          <p:nvPr/>
        </p:nvSpPr>
        <p:spPr>
          <a:xfrm>
            <a:off x="7055739" y="970094"/>
            <a:ext cx="1575643" cy="796847"/>
          </a:xfrm>
          <a:prstGeom prst="wedgeRoundRectCallout">
            <a:avLst>
              <a:gd name="adj1" fmla="val -67421"/>
              <a:gd name="adj2" fmla="val 33654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Implements </a:t>
            </a:r>
            <a:r>
              <a:rPr lang="en-US" sz="1400" dirty="0" err="1">
                <a:latin typeface="Consolas" panose="020B0609020204030204" pitchFamily="49" charset="0"/>
              </a:rPr>
              <a:t>IComponent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/>
              <a:t>or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ComponentBase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7E4FA5CC-34FA-4ED8-A6E0-4B8DA20448DD}"/>
              </a:ext>
            </a:extLst>
          </p:cNvPr>
          <p:cNvSpPr/>
          <p:nvPr/>
        </p:nvSpPr>
        <p:spPr>
          <a:xfrm>
            <a:off x="4497240" y="4048482"/>
            <a:ext cx="2323964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JSInterop</a:t>
            </a:r>
            <a:endParaRPr lang="en-US" sz="1400" dirty="0"/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A94FE97D-7AB0-4DD5-9B54-800E55D4E24B}"/>
              </a:ext>
            </a:extLst>
          </p:cNvPr>
          <p:cNvSpPr/>
          <p:nvPr/>
        </p:nvSpPr>
        <p:spPr>
          <a:xfrm>
            <a:off x="2897133" y="5214773"/>
            <a:ext cx="1526153" cy="880516"/>
          </a:xfrm>
          <a:prstGeom prst="wedgeRoundRectCallout">
            <a:avLst>
              <a:gd name="adj1" fmla="val -24462"/>
              <a:gd name="adj2" fmla="val -73071"/>
              <a:gd name="adj3" fmla="val 16667"/>
            </a:avLst>
          </a:prstGeom>
          <a:solidFill>
            <a:srgbClr val="6F51C3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Runs component’s JavaScript</a:t>
            </a:r>
          </a:p>
        </p:txBody>
      </p:sp>
    </p:spTree>
    <p:extLst>
      <p:ext uri="{BB962C8B-B14F-4D97-AF65-F5344CB8AC3E}">
        <p14:creationId xmlns:p14="http://schemas.microsoft.com/office/powerpoint/2010/main" val="83897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24" grpId="1" animBg="1"/>
      <p:bldP spid="4" grpId="0" animBg="1"/>
      <p:bldP spid="6" grpId="0" animBg="1"/>
      <p:bldP spid="6" grpId="1" animBg="1"/>
      <p:bldP spid="9" grpId="0" animBg="1"/>
      <p:bldP spid="10" grpId="0" animBg="1"/>
      <p:bldP spid="13" grpId="0" animBg="1"/>
      <p:bldP spid="13" grpId="1" animBg="1"/>
      <p:bldP spid="14" grpId="0" animBg="1"/>
      <p:bldP spid="14" grpId="1" animBg="1"/>
      <p:bldP spid="16" grpId="0" animBg="1"/>
      <p:bldP spid="18" grpId="0" animBg="1"/>
      <p:bldP spid="22" grpId="0" animBg="1"/>
      <p:bldP spid="22" grpId="1" animBg="1"/>
      <p:bldP spid="23" grpId="0" animBg="1"/>
      <p:bldP spid="23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37BBE95-3C9F-4B50-AA44-46E56D572696}"/>
              </a:ext>
            </a:extLst>
          </p:cNvPr>
          <p:cNvSpPr/>
          <p:nvPr/>
        </p:nvSpPr>
        <p:spPr>
          <a:xfrm>
            <a:off x="187036" y="2611581"/>
            <a:ext cx="11658599" cy="388129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xUnit</a:t>
            </a:r>
            <a:r>
              <a:rPr lang="en-US" dirty="0"/>
              <a:t>/</a:t>
            </a:r>
            <a:r>
              <a:rPr lang="en-US" dirty="0" err="1"/>
              <a:t>NUnit</a:t>
            </a:r>
            <a:r>
              <a:rPr lang="en-US" dirty="0"/>
              <a:t>/</a:t>
            </a:r>
            <a:r>
              <a:rPr lang="en-US" dirty="0" err="1"/>
              <a:t>MSTest</a:t>
            </a:r>
            <a:r>
              <a:rPr lang="en-US" dirty="0"/>
              <a:t> test project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2EE4AF-D844-43EB-AB61-9CFB80539E7F}"/>
              </a:ext>
            </a:extLst>
          </p:cNvPr>
          <p:cNvSpPr/>
          <p:nvPr/>
        </p:nvSpPr>
        <p:spPr>
          <a:xfrm>
            <a:off x="401782" y="3048829"/>
            <a:ext cx="4364182" cy="323126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9A6A3B9-C2CC-411F-8BCD-585D15D3C845}"/>
              </a:ext>
            </a:extLst>
          </p:cNvPr>
          <p:cNvSpPr/>
          <p:nvPr/>
        </p:nvSpPr>
        <p:spPr>
          <a:xfrm>
            <a:off x="6619434" y="3048829"/>
            <a:ext cx="5024322" cy="323126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Blazor</a:t>
            </a:r>
            <a:r>
              <a:rPr lang="en-US" dirty="0"/>
              <a:t> C# Runtime (</a:t>
            </a:r>
            <a:r>
              <a:rPr lang="en-US" dirty="0" err="1"/>
              <a:t>.net</a:t>
            </a:r>
            <a:r>
              <a:rPr lang="en-US" dirty="0"/>
              <a:t>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113C3-AC70-4A2E-9D42-849644A6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concepts in bUnit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F9BCBB-4010-4B3E-A856-6B3930631CA2}"/>
              </a:ext>
            </a:extLst>
          </p:cNvPr>
          <p:cNvSpPr/>
          <p:nvPr/>
        </p:nvSpPr>
        <p:spPr>
          <a:xfrm>
            <a:off x="4461881" y="1434622"/>
            <a:ext cx="2305792" cy="994200"/>
          </a:xfrm>
          <a:prstGeom prst="rect">
            <a:avLst/>
          </a:prstGeom>
          <a:ln w="3175">
            <a:extLst>
              <a:ext uri="{C807C97D-BFC1-408E-A445-0C87EB9F89A2}">
                <ask:lineSketchStyleProps xmlns:ask="http://schemas.microsoft.com/office/drawing/2018/sketchyshapes" sd="2055004483">
                  <a:custGeom>
                    <a:avLst/>
                    <a:gdLst>
                      <a:gd name="connsiteX0" fmla="*/ 0 w 1727860"/>
                      <a:gd name="connsiteY0" fmla="*/ 0 h 914400"/>
                      <a:gd name="connsiteX1" fmla="*/ 558675 w 1727860"/>
                      <a:gd name="connsiteY1" fmla="*/ 0 h 914400"/>
                      <a:gd name="connsiteX2" fmla="*/ 1151907 w 1727860"/>
                      <a:gd name="connsiteY2" fmla="*/ 0 h 914400"/>
                      <a:gd name="connsiteX3" fmla="*/ 1727860 w 1727860"/>
                      <a:gd name="connsiteY3" fmla="*/ 0 h 914400"/>
                      <a:gd name="connsiteX4" fmla="*/ 1727860 w 1727860"/>
                      <a:gd name="connsiteY4" fmla="*/ 466344 h 914400"/>
                      <a:gd name="connsiteX5" fmla="*/ 1727860 w 1727860"/>
                      <a:gd name="connsiteY5" fmla="*/ 914400 h 914400"/>
                      <a:gd name="connsiteX6" fmla="*/ 1186464 w 1727860"/>
                      <a:gd name="connsiteY6" fmla="*/ 914400 h 914400"/>
                      <a:gd name="connsiteX7" fmla="*/ 593232 w 1727860"/>
                      <a:gd name="connsiteY7" fmla="*/ 914400 h 914400"/>
                      <a:gd name="connsiteX8" fmla="*/ 0 w 1727860"/>
                      <a:gd name="connsiteY8" fmla="*/ 914400 h 914400"/>
                      <a:gd name="connsiteX9" fmla="*/ 0 w 1727860"/>
                      <a:gd name="connsiteY9" fmla="*/ 466344 h 914400"/>
                      <a:gd name="connsiteX10" fmla="*/ 0 w 1727860"/>
                      <a:gd name="connsiteY10" fmla="*/ 0 h 914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727860" h="914400" fill="none" extrusionOk="0">
                        <a:moveTo>
                          <a:pt x="0" y="0"/>
                        </a:moveTo>
                        <a:cubicBezTo>
                          <a:pt x="251966" y="-22063"/>
                          <a:pt x="426203" y="7809"/>
                          <a:pt x="558675" y="0"/>
                        </a:cubicBezTo>
                        <a:cubicBezTo>
                          <a:pt x="691148" y="-7809"/>
                          <a:pt x="867951" y="21851"/>
                          <a:pt x="1151907" y="0"/>
                        </a:cubicBezTo>
                        <a:cubicBezTo>
                          <a:pt x="1435863" y="-21851"/>
                          <a:pt x="1441846" y="21859"/>
                          <a:pt x="1727860" y="0"/>
                        </a:cubicBezTo>
                        <a:cubicBezTo>
                          <a:pt x="1743196" y="108525"/>
                          <a:pt x="1726646" y="327514"/>
                          <a:pt x="1727860" y="466344"/>
                        </a:cubicBezTo>
                        <a:cubicBezTo>
                          <a:pt x="1729074" y="605174"/>
                          <a:pt x="1734354" y="728087"/>
                          <a:pt x="1727860" y="914400"/>
                        </a:cubicBezTo>
                        <a:cubicBezTo>
                          <a:pt x="1558126" y="918684"/>
                          <a:pt x="1424982" y="934328"/>
                          <a:pt x="1186464" y="914400"/>
                        </a:cubicBezTo>
                        <a:cubicBezTo>
                          <a:pt x="947946" y="894472"/>
                          <a:pt x="775814" y="919661"/>
                          <a:pt x="593232" y="914400"/>
                        </a:cubicBezTo>
                        <a:cubicBezTo>
                          <a:pt x="410650" y="909139"/>
                          <a:pt x="183022" y="885787"/>
                          <a:pt x="0" y="914400"/>
                        </a:cubicBezTo>
                        <a:cubicBezTo>
                          <a:pt x="-19783" y="804589"/>
                          <a:pt x="4029" y="649356"/>
                          <a:pt x="0" y="466344"/>
                        </a:cubicBezTo>
                        <a:cubicBezTo>
                          <a:pt x="-4029" y="283332"/>
                          <a:pt x="-4024" y="94949"/>
                          <a:pt x="0" y="0"/>
                        </a:cubicBezTo>
                        <a:close/>
                      </a:path>
                      <a:path w="1727860" h="914400" stroke="0" extrusionOk="0">
                        <a:moveTo>
                          <a:pt x="0" y="0"/>
                        </a:moveTo>
                        <a:cubicBezTo>
                          <a:pt x="236946" y="-19446"/>
                          <a:pt x="409964" y="15279"/>
                          <a:pt x="524118" y="0"/>
                        </a:cubicBezTo>
                        <a:cubicBezTo>
                          <a:pt x="638272" y="-15279"/>
                          <a:pt x="899483" y="18080"/>
                          <a:pt x="1117349" y="0"/>
                        </a:cubicBezTo>
                        <a:cubicBezTo>
                          <a:pt x="1335215" y="-18080"/>
                          <a:pt x="1539244" y="29124"/>
                          <a:pt x="1727860" y="0"/>
                        </a:cubicBezTo>
                        <a:cubicBezTo>
                          <a:pt x="1730082" y="192029"/>
                          <a:pt x="1739403" y="230506"/>
                          <a:pt x="1727860" y="457200"/>
                        </a:cubicBezTo>
                        <a:cubicBezTo>
                          <a:pt x="1716317" y="683894"/>
                          <a:pt x="1718492" y="818910"/>
                          <a:pt x="1727860" y="914400"/>
                        </a:cubicBezTo>
                        <a:cubicBezTo>
                          <a:pt x="1470105" y="924338"/>
                          <a:pt x="1278614" y="906941"/>
                          <a:pt x="1151907" y="914400"/>
                        </a:cubicBezTo>
                        <a:cubicBezTo>
                          <a:pt x="1025200" y="921859"/>
                          <a:pt x="817795" y="906030"/>
                          <a:pt x="593232" y="914400"/>
                        </a:cubicBezTo>
                        <a:cubicBezTo>
                          <a:pt x="368669" y="922770"/>
                          <a:pt x="187229" y="912886"/>
                          <a:pt x="0" y="914400"/>
                        </a:cubicBezTo>
                        <a:cubicBezTo>
                          <a:pt x="-8502" y="686902"/>
                          <a:pt x="21568" y="665161"/>
                          <a:pt x="0" y="448056"/>
                        </a:cubicBezTo>
                        <a:cubicBezTo>
                          <a:pt x="-21568" y="230951"/>
                          <a:pt x="-4160" y="2129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Components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B1B391-4F75-41B9-9732-20FF5A3535B5}"/>
              </a:ext>
            </a:extLst>
          </p:cNvPr>
          <p:cNvSpPr/>
          <p:nvPr/>
        </p:nvSpPr>
        <p:spPr>
          <a:xfrm>
            <a:off x="2249268" y="3592134"/>
            <a:ext cx="2079287" cy="1397329"/>
          </a:xfrm>
          <a:prstGeom prst="rect">
            <a:avLst/>
          </a:prstGeom>
          <a:ln w="3175">
            <a:extLst>
              <a:ext uri="{C807C97D-BFC1-408E-A445-0C87EB9F89A2}">
                <ask:lineSketchStyleProps xmlns:ask="http://schemas.microsoft.com/office/drawing/2018/sketchyshapes" sd="2260135127">
                  <a:custGeom>
                    <a:avLst/>
                    <a:gdLst>
                      <a:gd name="connsiteX0" fmla="*/ 0 w 1727860"/>
                      <a:gd name="connsiteY0" fmla="*/ 0 h 914400"/>
                      <a:gd name="connsiteX1" fmla="*/ 558675 w 1727860"/>
                      <a:gd name="connsiteY1" fmla="*/ 0 h 914400"/>
                      <a:gd name="connsiteX2" fmla="*/ 1100071 w 1727860"/>
                      <a:gd name="connsiteY2" fmla="*/ 0 h 914400"/>
                      <a:gd name="connsiteX3" fmla="*/ 1727860 w 1727860"/>
                      <a:gd name="connsiteY3" fmla="*/ 0 h 914400"/>
                      <a:gd name="connsiteX4" fmla="*/ 1727860 w 1727860"/>
                      <a:gd name="connsiteY4" fmla="*/ 457200 h 914400"/>
                      <a:gd name="connsiteX5" fmla="*/ 1727860 w 1727860"/>
                      <a:gd name="connsiteY5" fmla="*/ 914400 h 914400"/>
                      <a:gd name="connsiteX6" fmla="*/ 1151907 w 1727860"/>
                      <a:gd name="connsiteY6" fmla="*/ 914400 h 914400"/>
                      <a:gd name="connsiteX7" fmla="*/ 610511 w 1727860"/>
                      <a:gd name="connsiteY7" fmla="*/ 914400 h 914400"/>
                      <a:gd name="connsiteX8" fmla="*/ 0 w 1727860"/>
                      <a:gd name="connsiteY8" fmla="*/ 914400 h 914400"/>
                      <a:gd name="connsiteX9" fmla="*/ 0 w 1727860"/>
                      <a:gd name="connsiteY9" fmla="*/ 484632 h 914400"/>
                      <a:gd name="connsiteX10" fmla="*/ 0 w 1727860"/>
                      <a:gd name="connsiteY10" fmla="*/ 0 h 914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727860" h="914400" fill="none" extrusionOk="0">
                        <a:moveTo>
                          <a:pt x="0" y="0"/>
                        </a:moveTo>
                        <a:cubicBezTo>
                          <a:pt x="201824" y="-16842"/>
                          <a:pt x="284793" y="-19219"/>
                          <a:pt x="558675" y="0"/>
                        </a:cubicBezTo>
                        <a:cubicBezTo>
                          <a:pt x="832558" y="19219"/>
                          <a:pt x="839086" y="16320"/>
                          <a:pt x="1100071" y="0"/>
                        </a:cubicBezTo>
                        <a:cubicBezTo>
                          <a:pt x="1361056" y="-16320"/>
                          <a:pt x="1428360" y="-29874"/>
                          <a:pt x="1727860" y="0"/>
                        </a:cubicBezTo>
                        <a:cubicBezTo>
                          <a:pt x="1717591" y="117019"/>
                          <a:pt x="1731050" y="233854"/>
                          <a:pt x="1727860" y="457200"/>
                        </a:cubicBezTo>
                        <a:cubicBezTo>
                          <a:pt x="1724670" y="680546"/>
                          <a:pt x="1723970" y="697305"/>
                          <a:pt x="1727860" y="914400"/>
                        </a:cubicBezTo>
                        <a:cubicBezTo>
                          <a:pt x="1541747" y="937362"/>
                          <a:pt x="1394092" y="922131"/>
                          <a:pt x="1151907" y="914400"/>
                        </a:cubicBezTo>
                        <a:cubicBezTo>
                          <a:pt x="909722" y="906669"/>
                          <a:pt x="852502" y="929740"/>
                          <a:pt x="610511" y="914400"/>
                        </a:cubicBezTo>
                        <a:cubicBezTo>
                          <a:pt x="368520" y="899060"/>
                          <a:pt x="137441" y="890509"/>
                          <a:pt x="0" y="914400"/>
                        </a:cubicBezTo>
                        <a:cubicBezTo>
                          <a:pt x="-21406" y="733024"/>
                          <a:pt x="-10296" y="651883"/>
                          <a:pt x="0" y="484632"/>
                        </a:cubicBezTo>
                        <a:cubicBezTo>
                          <a:pt x="10296" y="317381"/>
                          <a:pt x="16899" y="192075"/>
                          <a:pt x="0" y="0"/>
                        </a:cubicBezTo>
                        <a:close/>
                      </a:path>
                      <a:path w="1727860" h="914400" stroke="0" extrusionOk="0">
                        <a:moveTo>
                          <a:pt x="0" y="0"/>
                        </a:moveTo>
                        <a:cubicBezTo>
                          <a:pt x="204204" y="-10142"/>
                          <a:pt x="280220" y="-4215"/>
                          <a:pt x="541396" y="0"/>
                        </a:cubicBezTo>
                        <a:cubicBezTo>
                          <a:pt x="802572" y="4215"/>
                          <a:pt x="843932" y="16001"/>
                          <a:pt x="1082792" y="0"/>
                        </a:cubicBezTo>
                        <a:cubicBezTo>
                          <a:pt x="1321652" y="-16001"/>
                          <a:pt x="1592538" y="-17122"/>
                          <a:pt x="1727860" y="0"/>
                        </a:cubicBezTo>
                        <a:cubicBezTo>
                          <a:pt x="1738853" y="212140"/>
                          <a:pt x="1734160" y="325955"/>
                          <a:pt x="1727860" y="438912"/>
                        </a:cubicBezTo>
                        <a:cubicBezTo>
                          <a:pt x="1721560" y="551869"/>
                          <a:pt x="1751563" y="711149"/>
                          <a:pt x="1727860" y="914400"/>
                        </a:cubicBezTo>
                        <a:cubicBezTo>
                          <a:pt x="1602968" y="891504"/>
                          <a:pt x="1350482" y="888969"/>
                          <a:pt x="1186464" y="914400"/>
                        </a:cubicBezTo>
                        <a:cubicBezTo>
                          <a:pt x="1022446" y="939831"/>
                          <a:pt x="808024" y="894987"/>
                          <a:pt x="575953" y="914400"/>
                        </a:cubicBezTo>
                        <a:cubicBezTo>
                          <a:pt x="343882" y="933813"/>
                          <a:pt x="276059" y="911262"/>
                          <a:pt x="0" y="914400"/>
                        </a:cubicBezTo>
                        <a:cubicBezTo>
                          <a:pt x="-14880" y="809110"/>
                          <a:pt x="14139" y="569208"/>
                          <a:pt x="0" y="448056"/>
                        </a:cubicBezTo>
                        <a:cubicBezTo>
                          <a:pt x="-14139" y="326904"/>
                          <a:pt x="13657" y="1314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bUnit Test Context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EEC780-AD2C-4D4A-8955-37292A17E59D}"/>
              </a:ext>
            </a:extLst>
          </p:cNvPr>
          <p:cNvSpPr/>
          <p:nvPr/>
        </p:nvSpPr>
        <p:spPr>
          <a:xfrm>
            <a:off x="6958757" y="3592134"/>
            <a:ext cx="2387124" cy="148232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3175">
            <a:extLst>
              <a:ext uri="{C807C97D-BFC1-408E-A445-0C87EB9F89A2}">
                <ask:lineSketchStyleProps xmlns:ask="http://schemas.microsoft.com/office/drawing/2018/sketchyshapes" sd="3630417157">
                  <a:custGeom>
                    <a:avLst/>
                    <a:gdLst>
                      <a:gd name="connsiteX0" fmla="*/ 0 w 1727860"/>
                      <a:gd name="connsiteY0" fmla="*/ 0 h 914400"/>
                      <a:gd name="connsiteX1" fmla="*/ 524118 w 1727860"/>
                      <a:gd name="connsiteY1" fmla="*/ 0 h 914400"/>
                      <a:gd name="connsiteX2" fmla="*/ 1048235 w 1727860"/>
                      <a:gd name="connsiteY2" fmla="*/ 0 h 914400"/>
                      <a:gd name="connsiteX3" fmla="*/ 1727860 w 1727860"/>
                      <a:gd name="connsiteY3" fmla="*/ 0 h 914400"/>
                      <a:gd name="connsiteX4" fmla="*/ 1727860 w 1727860"/>
                      <a:gd name="connsiteY4" fmla="*/ 475488 h 914400"/>
                      <a:gd name="connsiteX5" fmla="*/ 1727860 w 1727860"/>
                      <a:gd name="connsiteY5" fmla="*/ 914400 h 914400"/>
                      <a:gd name="connsiteX6" fmla="*/ 1134628 w 1727860"/>
                      <a:gd name="connsiteY6" fmla="*/ 914400 h 914400"/>
                      <a:gd name="connsiteX7" fmla="*/ 593232 w 1727860"/>
                      <a:gd name="connsiteY7" fmla="*/ 914400 h 914400"/>
                      <a:gd name="connsiteX8" fmla="*/ 0 w 1727860"/>
                      <a:gd name="connsiteY8" fmla="*/ 914400 h 914400"/>
                      <a:gd name="connsiteX9" fmla="*/ 0 w 1727860"/>
                      <a:gd name="connsiteY9" fmla="*/ 484632 h 914400"/>
                      <a:gd name="connsiteX10" fmla="*/ 0 w 1727860"/>
                      <a:gd name="connsiteY10" fmla="*/ 0 h 914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727860" h="914400" fill="none" extrusionOk="0">
                        <a:moveTo>
                          <a:pt x="0" y="0"/>
                        </a:moveTo>
                        <a:cubicBezTo>
                          <a:pt x="114830" y="-6540"/>
                          <a:pt x="299700" y="-24933"/>
                          <a:pt x="524118" y="0"/>
                        </a:cubicBezTo>
                        <a:cubicBezTo>
                          <a:pt x="748536" y="24933"/>
                          <a:pt x="813100" y="-5850"/>
                          <a:pt x="1048235" y="0"/>
                        </a:cubicBezTo>
                        <a:cubicBezTo>
                          <a:pt x="1283370" y="5850"/>
                          <a:pt x="1508140" y="11791"/>
                          <a:pt x="1727860" y="0"/>
                        </a:cubicBezTo>
                        <a:cubicBezTo>
                          <a:pt x="1723294" y="219322"/>
                          <a:pt x="1731396" y="304144"/>
                          <a:pt x="1727860" y="475488"/>
                        </a:cubicBezTo>
                        <a:cubicBezTo>
                          <a:pt x="1724324" y="646832"/>
                          <a:pt x="1748398" y="700897"/>
                          <a:pt x="1727860" y="914400"/>
                        </a:cubicBezTo>
                        <a:cubicBezTo>
                          <a:pt x="1571292" y="933049"/>
                          <a:pt x="1287397" y="891515"/>
                          <a:pt x="1134628" y="914400"/>
                        </a:cubicBezTo>
                        <a:cubicBezTo>
                          <a:pt x="981859" y="937285"/>
                          <a:pt x="803868" y="912990"/>
                          <a:pt x="593232" y="914400"/>
                        </a:cubicBezTo>
                        <a:cubicBezTo>
                          <a:pt x="382596" y="915810"/>
                          <a:pt x="124714" y="942275"/>
                          <a:pt x="0" y="914400"/>
                        </a:cubicBezTo>
                        <a:cubicBezTo>
                          <a:pt x="4601" y="742673"/>
                          <a:pt x="11505" y="642288"/>
                          <a:pt x="0" y="484632"/>
                        </a:cubicBezTo>
                        <a:cubicBezTo>
                          <a:pt x="-11505" y="326976"/>
                          <a:pt x="7729" y="238015"/>
                          <a:pt x="0" y="0"/>
                        </a:cubicBezTo>
                        <a:close/>
                      </a:path>
                      <a:path w="1727860" h="914400" stroke="0" extrusionOk="0">
                        <a:moveTo>
                          <a:pt x="0" y="0"/>
                        </a:moveTo>
                        <a:cubicBezTo>
                          <a:pt x="148252" y="-9811"/>
                          <a:pt x="307602" y="18170"/>
                          <a:pt x="541396" y="0"/>
                        </a:cubicBezTo>
                        <a:cubicBezTo>
                          <a:pt x="775190" y="-18170"/>
                          <a:pt x="913878" y="2016"/>
                          <a:pt x="1082792" y="0"/>
                        </a:cubicBezTo>
                        <a:cubicBezTo>
                          <a:pt x="1251706" y="-2016"/>
                          <a:pt x="1410159" y="-24628"/>
                          <a:pt x="1727860" y="0"/>
                        </a:cubicBezTo>
                        <a:cubicBezTo>
                          <a:pt x="1749406" y="174534"/>
                          <a:pt x="1714884" y="313924"/>
                          <a:pt x="1727860" y="475488"/>
                        </a:cubicBezTo>
                        <a:cubicBezTo>
                          <a:pt x="1740836" y="637052"/>
                          <a:pt x="1745955" y="727290"/>
                          <a:pt x="1727860" y="914400"/>
                        </a:cubicBezTo>
                        <a:cubicBezTo>
                          <a:pt x="1588930" y="940504"/>
                          <a:pt x="1392489" y="884431"/>
                          <a:pt x="1117349" y="914400"/>
                        </a:cubicBezTo>
                        <a:cubicBezTo>
                          <a:pt x="842209" y="944369"/>
                          <a:pt x="810017" y="905841"/>
                          <a:pt x="575953" y="914400"/>
                        </a:cubicBezTo>
                        <a:cubicBezTo>
                          <a:pt x="341889" y="922959"/>
                          <a:pt x="274040" y="895900"/>
                          <a:pt x="0" y="914400"/>
                        </a:cubicBezTo>
                        <a:cubicBezTo>
                          <a:pt x="6274" y="708024"/>
                          <a:pt x="-14479" y="600581"/>
                          <a:pt x="0" y="448056"/>
                        </a:cubicBezTo>
                        <a:cubicBezTo>
                          <a:pt x="14479" y="295531"/>
                          <a:pt x="16331" y="1203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Manages components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E2A04B2B-E821-4D45-BD60-5DA25513E9A8}"/>
              </a:ext>
            </a:extLst>
          </p:cNvPr>
          <p:cNvSpPr/>
          <p:nvPr/>
        </p:nvSpPr>
        <p:spPr>
          <a:xfrm>
            <a:off x="7244196" y="5314106"/>
            <a:ext cx="1818407" cy="820625"/>
          </a:xfrm>
          <a:prstGeom prst="wedgeRoundRectCallout">
            <a:avLst>
              <a:gd name="adj1" fmla="val -25378"/>
              <a:gd name="adj2" fmla="val -76580"/>
              <a:gd name="adj3" fmla="val 16667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Builds and maintains component /  render tree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6E5C9AB-937E-4E3C-874B-0DDDCA99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@egilhansen - https://bunit.egilhansen.com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B738692E-7246-463F-9E21-B339174E728E}"/>
              </a:ext>
            </a:extLst>
          </p:cNvPr>
          <p:cNvSpPr/>
          <p:nvPr/>
        </p:nvSpPr>
        <p:spPr>
          <a:xfrm>
            <a:off x="2207572" y="5331883"/>
            <a:ext cx="975581" cy="605794"/>
          </a:xfrm>
          <a:prstGeom prst="wedgeRoundRectCallout">
            <a:avLst>
              <a:gd name="adj1" fmla="val 18379"/>
              <a:gd name="adj2" fmla="val -108584"/>
              <a:gd name="adj3" fmla="val 1666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Creates a DOM tree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27154017-FE35-47C1-BFC5-C1C4D3F7210D}"/>
              </a:ext>
            </a:extLst>
          </p:cNvPr>
          <p:cNvSpPr/>
          <p:nvPr/>
        </p:nvSpPr>
        <p:spPr>
          <a:xfrm>
            <a:off x="663038" y="3494700"/>
            <a:ext cx="1356642" cy="553782"/>
          </a:xfrm>
          <a:prstGeom prst="wedgeRoundRectCallout">
            <a:avLst>
              <a:gd name="adj1" fmla="val 67361"/>
              <a:gd name="adj2" fmla="val 12300"/>
              <a:gd name="adj3" fmla="val 1666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up dependencies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A1D615C4-A619-453D-A290-9649DBC5B231}"/>
              </a:ext>
            </a:extLst>
          </p:cNvPr>
          <p:cNvSpPr/>
          <p:nvPr/>
        </p:nvSpPr>
        <p:spPr>
          <a:xfrm>
            <a:off x="9568071" y="3725218"/>
            <a:ext cx="1392309" cy="795995"/>
          </a:xfrm>
          <a:prstGeom prst="wedgeRoundRectCallout">
            <a:avLst>
              <a:gd name="adj1" fmla="val -64235"/>
              <a:gd name="adj2" fmla="val 40635"/>
              <a:gd name="adj3" fmla="val 16667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Manages lifetime of  components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8818BEED-3C63-4D04-A033-A8B10C49817A}"/>
              </a:ext>
            </a:extLst>
          </p:cNvPr>
          <p:cNvSpPr/>
          <p:nvPr/>
        </p:nvSpPr>
        <p:spPr>
          <a:xfrm>
            <a:off x="9687365" y="4767839"/>
            <a:ext cx="1273016" cy="820625"/>
          </a:xfrm>
          <a:prstGeom prst="wedgeRoundRectCallout">
            <a:avLst>
              <a:gd name="adj1" fmla="val -75099"/>
              <a:gd name="adj2" fmla="val -23760"/>
              <a:gd name="adj3" fmla="val 16667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Injects services into components</a:t>
            </a: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BD9569ED-4EAE-4E41-8852-980CF62F79FB}"/>
              </a:ext>
            </a:extLst>
          </p:cNvPr>
          <p:cNvSpPr/>
          <p:nvPr/>
        </p:nvSpPr>
        <p:spPr>
          <a:xfrm>
            <a:off x="4501465" y="4684940"/>
            <a:ext cx="2226623" cy="507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Render tree updates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11D0183-D283-4302-9D4F-B876541736B1}"/>
              </a:ext>
            </a:extLst>
          </p:cNvPr>
          <p:cNvSpPr/>
          <p:nvPr/>
        </p:nvSpPr>
        <p:spPr>
          <a:xfrm>
            <a:off x="4550745" y="3391637"/>
            <a:ext cx="2226623" cy="505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Commands</a:t>
            </a:r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7E4FA5CC-34FA-4ED8-A6E0-4B8DA20448DD}"/>
              </a:ext>
            </a:extLst>
          </p:cNvPr>
          <p:cNvSpPr/>
          <p:nvPr/>
        </p:nvSpPr>
        <p:spPr>
          <a:xfrm>
            <a:off x="4497240" y="4048482"/>
            <a:ext cx="2323964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Mock </a:t>
            </a:r>
            <a:r>
              <a:rPr lang="en-US" sz="1400" dirty="0" err="1"/>
              <a:t>JSInterop</a:t>
            </a:r>
            <a:endParaRPr lang="en-US" sz="1400" dirty="0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1EEEE9E0-19D2-4D4A-8AB9-94C22D38E844}"/>
              </a:ext>
            </a:extLst>
          </p:cNvPr>
          <p:cNvSpPr/>
          <p:nvPr/>
        </p:nvSpPr>
        <p:spPr>
          <a:xfrm>
            <a:off x="580245" y="4295441"/>
            <a:ext cx="1356642" cy="694022"/>
          </a:xfrm>
          <a:prstGeom prst="wedgeRoundRectCallout">
            <a:avLst>
              <a:gd name="adj1" fmla="val 71956"/>
              <a:gd name="adj2" fmla="val -29220"/>
              <a:gd name="adj3" fmla="val 1666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Request components renders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CDF734B3-A69C-4564-9066-E56B0D7D2A19}"/>
              </a:ext>
            </a:extLst>
          </p:cNvPr>
          <p:cNvSpPr/>
          <p:nvPr/>
        </p:nvSpPr>
        <p:spPr>
          <a:xfrm>
            <a:off x="3361646" y="5285567"/>
            <a:ext cx="975581" cy="774053"/>
          </a:xfrm>
          <a:prstGeom prst="wedgeRoundRectCallout">
            <a:avLst>
              <a:gd name="adj1" fmla="val -25128"/>
              <a:gd name="adj2" fmla="val -88007"/>
              <a:gd name="adj3" fmla="val 1666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Trigger event handlers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33741EB-C393-4E7E-80F0-A00D7B53AD78}"/>
              </a:ext>
            </a:extLst>
          </p:cNvPr>
          <p:cNvSpPr/>
          <p:nvPr/>
        </p:nvSpPr>
        <p:spPr>
          <a:xfrm>
            <a:off x="838200" y="5285567"/>
            <a:ext cx="1157767" cy="605794"/>
          </a:xfrm>
          <a:prstGeom prst="wedgeRoundRectCallout">
            <a:avLst>
              <a:gd name="adj1" fmla="val 74327"/>
              <a:gd name="adj2" fmla="val -98292"/>
              <a:gd name="adj3" fmla="val 1666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Access to component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B01AA4F-C8C8-4DE2-90CA-AC86CE971640}"/>
              </a:ext>
            </a:extLst>
          </p:cNvPr>
          <p:cNvGrpSpPr/>
          <p:nvPr/>
        </p:nvGrpSpPr>
        <p:grpSpPr>
          <a:xfrm>
            <a:off x="4712090" y="5405869"/>
            <a:ext cx="1960085" cy="914400"/>
            <a:chOff x="4746134" y="5412295"/>
            <a:chExt cx="1960085" cy="91440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8240074-313A-45B1-87EE-4C01AC42F17A}"/>
                </a:ext>
              </a:extLst>
            </p:cNvPr>
            <p:cNvSpPr/>
            <p:nvPr/>
          </p:nvSpPr>
          <p:spPr>
            <a:xfrm>
              <a:off x="5063898" y="5412295"/>
              <a:ext cx="1320354" cy="9144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Separate threads</a:t>
              </a:r>
            </a:p>
          </p:txBody>
        </p:sp>
        <p:sp>
          <p:nvSpPr>
            <p:cNvPr id="30" name="Arrow: Left 29">
              <a:extLst>
                <a:ext uri="{FF2B5EF4-FFF2-40B4-BE49-F238E27FC236}">
                  <a16:creationId xmlns:a16="http://schemas.microsoft.com/office/drawing/2014/main" id="{BFE9A288-2B28-47DB-AFFB-108D5047323C}"/>
                </a:ext>
              </a:extLst>
            </p:cNvPr>
            <p:cNvSpPr/>
            <p:nvPr/>
          </p:nvSpPr>
          <p:spPr>
            <a:xfrm rot="1125520">
              <a:off x="4746134" y="5555621"/>
              <a:ext cx="310232" cy="270411"/>
            </a:xfrm>
            <a:prstGeom prst="lef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Arrow: Left 31">
              <a:extLst>
                <a:ext uri="{FF2B5EF4-FFF2-40B4-BE49-F238E27FC236}">
                  <a16:creationId xmlns:a16="http://schemas.microsoft.com/office/drawing/2014/main" id="{02434F6E-BEFF-48A9-AA66-192D3E848976}"/>
                </a:ext>
              </a:extLst>
            </p:cNvPr>
            <p:cNvSpPr/>
            <p:nvPr/>
          </p:nvSpPr>
          <p:spPr>
            <a:xfrm rot="8877621">
              <a:off x="6395987" y="5537388"/>
              <a:ext cx="310232" cy="270411"/>
            </a:xfrm>
            <a:prstGeom prst="lef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708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8" grpId="0" animBg="1"/>
      <p:bldP spid="6" grpId="0" animBg="1"/>
      <p:bldP spid="13" grpId="0" animBg="1"/>
      <p:bldP spid="14" grpId="0" animBg="1"/>
      <p:bldP spid="22" grpId="0" animBg="1"/>
      <p:bldP spid="23" grpId="0" animBg="1"/>
      <p:bldP spid="27" grpId="0" animBg="1"/>
      <p:bldP spid="3" grpId="0" animBg="1"/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058FA-B215-4224-A689-7DE5B85C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new features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8226E9-4004-4C1E-BC4A-C53D2992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@egilhansen - https://bunit.egilhansen.com</a:t>
            </a:r>
          </a:p>
        </p:txBody>
      </p:sp>
    </p:spTree>
    <p:extLst>
      <p:ext uri="{BB962C8B-B14F-4D97-AF65-F5344CB8AC3E}">
        <p14:creationId xmlns:p14="http://schemas.microsoft.com/office/powerpoint/2010/main" val="410075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6920-DAF2-41E6-81AA-43B85173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to v1.0.0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ED9D8-10A2-4627-AD94-EE9693C8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@egilhansen - https://bunit.egilhansen.com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1D6B10-00AB-46D8-9931-2E5A90F656B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Stabilize the APIs</a:t>
            </a:r>
          </a:p>
          <a:p>
            <a:r>
              <a:rPr lang="en-US"/>
              <a:t>Get the Razor-based testing to stable</a:t>
            </a:r>
          </a:p>
          <a:p>
            <a:r>
              <a:rPr lang="en-US"/>
              <a:t>Finalize the documentation</a:t>
            </a:r>
          </a:p>
          <a:p>
            <a:r>
              <a:rPr lang="en-US"/>
              <a:t>Join the .NET Foundation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🙏 contributions welcome 🙏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46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6920-DAF2-41E6-81AA-43B85173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Thanks, questions, goodbye 🙏 ❔ 👋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ED9D8-10A2-4627-AD94-EE9693C8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@egilhansen - https://bunit.egilhansen.com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1D6B10-00AB-46D8-9931-2E5A90F656B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Learn more about bUnit at: </a:t>
            </a:r>
            <a:r>
              <a:rPr lang="en-US" dirty="0"/>
              <a:t>bunit.egilhansen.com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GitHub repository: </a:t>
            </a:r>
            <a:r>
              <a:rPr lang="en-US" dirty="0"/>
              <a:t>https://github.com/egil/bunit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Join the 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</a:rPr>
              <a:t>gitter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 chat at: </a:t>
            </a:r>
            <a:r>
              <a:rPr lang="en-US" dirty="0"/>
              <a:t>gitter.im/</a:t>
            </a:r>
            <a:r>
              <a:rPr lang="en-US" dirty="0" err="1"/>
              <a:t>egil</a:t>
            </a:r>
            <a:r>
              <a:rPr lang="en-US" dirty="0"/>
              <a:t>/</a:t>
            </a:r>
            <a:r>
              <a:rPr lang="en-US" dirty="0" err="1"/>
              <a:t>bunit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Follow me on Twitter: </a:t>
            </a:r>
            <a:r>
              <a:rPr lang="en-US" dirty="0"/>
              <a:t>@egilhansen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982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577</TotalTime>
  <Words>355</Words>
  <Application>Microsoft Office PowerPoint</Application>
  <PresentationFormat>Widescreen</PresentationFormat>
  <Paragraphs>120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How bUnit works</vt:lpstr>
      <vt:lpstr>Usage basics</vt:lpstr>
      <vt:lpstr>Design goals for bUnit</vt:lpstr>
      <vt:lpstr>The concepts in Blazor</vt:lpstr>
      <vt:lpstr>The concepts in bUnit</vt:lpstr>
      <vt:lpstr>Demo: new features</vt:lpstr>
      <vt:lpstr>Road to v1.0.0</vt:lpstr>
      <vt:lpstr>Thanks, questions, goodbye 🙏 ❔ 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Egil Hansen</dc:creator>
  <cp:lastModifiedBy>Egil Hansen</cp:lastModifiedBy>
  <cp:revision>7</cp:revision>
  <dcterms:created xsi:type="dcterms:W3CDTF">2020-11-17T08:18:33Z</dcterms:created>
  <dcterms:modified xsi:type="dcterms:W3CDTF">2020-11-17T17:56:07Z</dcterms:modified>
</cp:coreProperties>
</file>