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317" r:id="rId3"/>
    <p:sldId id="258" r:id="rId4"/>
    <p:sldId id="259" r:id="rId5"/>
    <p:sldId id="260" r:id="rId6"/>
    <p:sldId id="268" r:id="rId7"/>
    <p:sldId id="261" r:id="rId8"/>
    <p:sldId id="302" r:id="rId9"/>
    <p:sldId id="271" r:id="rId10"/>
    <p:sldId id="269" r:id="rId11"/>
    <p:sldId id="270" r:id="rId12"/>
    <p:sldId id="272" r:id="rId13"/>
    <p:sldId id="275" r:id="rId14"/>
    <p:sldId id="276" r:id="rId15"/>
    <p:sldId id="277" r:id="rId16"/>
    <p:sldId id="278" r:id="rId17"/>
    <p:sldId id="279" r:id="rId18"/>
    <p:sldId id="305" r:id="rId19"/>
    <p:sldId id="306" r:id="rId20"/>
    <p:sldId id="307" r:id="rId21"/>
    <p:sldId id="313" r:id="rId22"/>
    <p:sldId id="314" r:id="rId23"/>
    <p:sldId id="273" r:id="rId24"/>
    <p:sldId id="264" r:id="rId25"/>
    <p:sldId id="281" r:id="rId26"/>
    <p:sldId id="283" r:id="rId27"/>
    <p:sldId id="319" r:id="rId28"/>
    <p:sldId id="327" r:id="rId29"/>
    <p:sldId id="285" r:id="rId30"/>
    <p:sldId id="286" r:id="rId31"/>
    <p:sldId id="320" r:id="rId32"/>
    <p:sldId id="321" r:id="rId33"/>
    <p:sldId id="322" r:id="rId34"/>
    <p:sldId id="328" r:id="rId35"/>
    <p:sldId id="329" r:id="rId36"/>
    <p:sldId id="288" r:id="rId37"/>
    <p:sldId id="330" r:id="rId38"/>
    <p:sldId id="331" r:id="rId39"/>
    <p:sldId id="289" r:id="rId40"/>
    <p:sldId id="351" r:id="rId41"/>
    <p:sldId id="266" r:id="rId42"/>
    <p:sldId id="291" r:id="rId43"/>
    <p:sldId id="294" r:id="rId44"/>
    <p:sldId id="295" r:id="rId45"/>
    <p:sldId id="297" r:id="rId46"/>
    <p:sldId id="296" r:id="rId47"/>
    <p:sldId id="332" r:id="rId48"/>
    <p:sldId id="341" r:id="rId49"/>
    <p:sldId id="339" r:id="rId50"/>
    <p:sldId id="340" r:id="rId51"/>
    <p:sldId id="337" r:id="rId52"/>
    <p:sldId id="338" r:id="rId53"/>
    <p:sldId id="334" r:id="rId54"/>
    <p:sldId id="342" r:id="rId55"/>
    <p:sldId id="343" r:id="rId56"/>
    <p:sldId id="344" r:id="rId57"/>
    <p:sldId id="345" r:id="rId58"/>
    <p:sldId id="336" r:id="rId59"/>
    <p:sldId id="346" r:id="rId60"/>
    <p:sldId id="347" r:id="rId61"/>
    <p:sldId id="348" r:id="rId62"/>
    <p:sldId id="292" r:id="rId63"/>
    <p:sldId id="274" r:id="rId64"/>
    <p:sldId id="298" r:id="rId65"/>
    <p:sldId id="267" r:id="rId66"/>
    <p:sldId id="265"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943AFC1-E964-4AC0-A6CF-FE6D27056972}">
          <p14:sldIdLst>
            <p14:sldId id="256"/>
            <p14:sldId id="317"/>
            <p14:sldId id="258"/>
            <p14:sldId id="259"/>
          </p14:sldIdLst>
        </p14:section>
        <p14:section name="What is bUnit and why do is it needed?" id="{698527F0-C075-41D1-ACC9-F11EB815CA07}">
          <p14:sldIdLst>
            <p14:sldId id="260"/>
            <p14:sldId id="268"/>
            <p14:sldId id="261"/>
            <p14:sldId id="302"/>
            <p14:sldId id="271"/>
          </p14:sldIdLst>
        </p14:section>
        <p14:section name="Counter test example" id="{420BADDD-A1B4-4CC1-87B1-3DCC9B17F3B4}">
          <p14:sldIdLst>
            <p14:sldId id="269"/>
            <p14:sldId id="270"/>
            <p14:sldId id="272"/>
          </p14:sldIdLst>
        </p14:section>
        <p14:section name="What to test" id="{1F72E080-CD42-486D-AF59-35E8ABA2CAA3}">
          <p14:sldIdLst>
            <p14:sldId id="275"/>
            <p14:sldId id="276"/>
            <p14:sldId id="277"/>
            <p14:sldId id="278"/>
            <p14:sldId id="279"/>
            <p14:sldId id="305"/>
            <p14:sldId id="306"/>
            <p14:sldId id="307"/>
            <p14:sldId id="313"/>
            <p14:sldId id="314"/>
          </p14:sldIdLst>
        </p14:section>
        <p14:section name="Maintainable components" id="{DA7E3C9F-2F9D-44B1-A6BB-13A6676FB27A}">
          <p14:sldIdLst>
            <p14:sldId id="273"/>
            <p14:sldId id="264"/>
            <p14:sldId id="281"/>
            <p14:sldId id="283"/>
            <p14:sldId id="319"/>
            <p14:sldId id="327"/>
            <p14:sldId id="285"/>
            <p14:sldId id="286"/>
            <p14:sldId id="320"/>
            <p14:sldId id="321"/>
            <p14:sldId id="322"/>
            <p14:sldId id="328"/>
            <p14:sldId id="329"/>
            <p14:sldId id="288"/>
            <p14:sldId id="330"/>
            <p14:sldId id="331"/>
            <p14:sldId id="289"/>
            <p14:sldId id="351"/>
          </p14:sldIdLst>
        </p14:section>
        <p14:section name="Creating maintainable tests" id="{DE157671-E27A-44BA-8006-F4D3849A2F37}">
          <p14:sldIdLst>
            <p14:sldId id="266"/>
            <p14:sldId id="291"/>
            <p14:sldId id="294"/>
            <p14:sldId id="295"/>
            <p14:sldId id="297"/>
            <p14:sldId id="296"/>
            <p14:sldId id="332"/>
            <p14:sldId id="341"/>
            <p14:sldId id="339"/>
            <p14:sldId id="340"/>
            <p14:sldId id="337"/>
            <p14:sldId id="338"/>
            <p14:sldId id="334"/>
            <p14:sldId id="342"/>
            <p14:sldId id="343"/>
            <p14:sldId id="344"/>
            <p14:sldId id="345"/>
            <p14:sldId id="336"/>
            <p14:sldId id="346"/>
            <p14:sldId id="347"/>
            <p14:sldId id="348"/>
            <p14:sldId id="292"/>
            <p14:sldId id="274"/>
            <p14:sldId id="298"/>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00"/>
    <a:srgbClr val="C00000"/>
    <a:srgbClr val="111111"/>
    <a:srgbClr val="569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80CB3-2638-4E74-878D-76E68AF18A5B}" v="2099" dt="2021-12-02T16:25:50.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1" autoAdjust="0"/>
    <p:restoredTop sz="84719" autoAdjust="0"/>
  </p:normalViewPr>
  <p:slideViewPr>
    <p:cSldViewPr snapToGrid="0">
      <p:cViewPr varScale="1">
        <p:scale>
          <a:sx n="101" d="100"/>
          <a:sy n="101" d="100"/>
        </p:scale>
        <p:origin x="174" y="102"/>
      </p:cViewPr>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gil Hansen" userId="649f010e5c151da8" providerId="LiveId" clId="{BA9EC7FF-681C-46E8-99EF-6317045021F3}"/>
    <pc:docChg chg="addSld delSld modSld sldOrd">
      <pc:chgData name="Egil Hansen" userId="649f010e5c151da8" providerId="LiveId" clId="{BA9EC7FF-681C-46E8-99EF-6317045021F3}" dt="2021-05-30T16:38:11.513" v="512"/>
      <pc:docMkLst>
        <pc:docMk/>
      </pc:docMkLst>
      <pc:sldChg chg="del">
        <pc:chgData name="Egil Hansen" userId="649f010e5c151da8" providerId="LiveId" clId="{BA9EC7FF-681C-46E8-99EF-6317045021F3}" dt="2021-05-26T17:35:53.551" v="0" actId="2696"/>
        <pc:sldMkLst>
          <pc:docMk/>
          <pc:sldMk cId="2092872821" sldId="256"/>
        </pc:sldMkLst>
      </pc:sldChg>
      <pc:sldChg chg="modSp add">
        <pc:chgData name="Egil Hansen" userId="649f010e5c151da8" providerId="LiveId" clId="{BA9EC7FF-681C-46E8-99EF-6317045021F3}" dt="2021-05-26T17:40:43.653" v="134" actId="20577"/>
        <pc:sldMkLst>
          <pc:docMk/>
          <pc:sldMk cId="4150293805" sldId="256"/>
        </pc:sldMkLst>
        <pc:spChg chg="mod">
          <ac:chgData name="Egil Hansen" userId="649f010e5c151da8" providerId="LiveId" clId="{BA9EC7FF-681C-46E8-99EF-6317045021F3}" dt="2021-05-26T17:40:02.461" v="92" actId="20577"/>
          <ac:spMkLst>
            <pc:docMk/>
            <pc:sldMk cId="4150293805" sldId="256"/>
            <ac:spMk id="2" creationId="{AE097E2B-E9AF-4860-BDCD-8706BB6597DF}"/>
          </ac:spMkLst>
        </pc:spChg>
        <pc:spChg chg="mod">
          <ac:chgData name="Egil Hansen" userId="649f010e5c151da8" providerId="LiveId" clId="{BA9EC7FF-681C-46E8-99EF-6317045021F3}" dt="2021-05-26T17:40:43.653" v="134" actId="20577"/>
          <ac:spMkLst>
            <pc:docMk/>
            <pc:sldMk cId="4150293805" sldId="256"/>
            <ac:spMk id="3" creationId="{601EDFA9-C0D5-4083-9780-4ED476994C4A}"/>
          </ac:spMkLst>
        </pc:spChg>
      </pc:sldChg>
      <pc:sldChg chg="new del">
        <pc:chgData name="Egil Hansen" userId="649f010e5c151da8" providerId="LiveId" clId="{BA9EC7FF-681C-46E8-99EF-6317045021F3}" dt="2021-05-26T17:37:06.694" v="3" actId="2696"/>
        <pc:sldMkLst>
          <pc:docMk/>
          <pc:sldMk cId="2415452450" sldId="257"/>
        </pc:sldMkLst>
      </pc:sldChg>
      <pc:sldChg chg="new del">
        <pc:chgData name="Egil Hansen" userId="649f010e5c151da8" providerId="LiveId" clId="{BA9EC7FF-681C-46E8-99EF-6317045021F3}" dt="2021-05-26T17:37:14.945" v="7" actId="2696"/>
        <pc:sldMkLst>
          <pc:docMk/>
          <pc:sldMk cId="3655022853" sldId="257"/>
        </pc:sldMkLst>
      </pc:sldChg>
      <pc:sldChg chg="modSp new">
        <pc:chgData name="Egil Hansen" userId="649f010e5c151da8" providerId="LiveId" clId="{BA9EC7FF-681C-46E8-99EF-6317045021F3}" dt="2021-05-26T17:43:48.083" v="214"/>
        <pc:sldMkLst>
          <pc:docMk/>
          <pc:sldMk cId="3934528080" sldId="258"/>
        </pc:sldMkLst>
        <pc:spChg chg="mod">
          <ac:chgData name="Egil Hansen" userId="649f010e5c151da8" providerId="LiveId" clId="{BA9EC7FF-681C-46E8-99EF-6317045021F3}" dt="2021-05-26T17:43:48.083" v="214"/>
          <ac:spMkLst>
            <pc:docMk/>
            <pc:sldMk cId="3934528080" sldId="258"/>
            <ac:spMk id="2" creationId="{2776ADD8-DA0D-4DFA-B9E0-AB5356B1148D}"/>
          </ac:spMkLst>
        </pc:spChg>
      </pc:sldChg>
      <pc:sldChg chg="modSp add">
        <pc:chgData name="Egil Hansen" userId="649f010e5c151da8" providerId="LiveId" clId="{BA9EC7FF-681C-46E8-99EF-6317045021F3}" dt="2021-05-26T17:55:09.048" v="243" actId="20577"/>
        <pc:sldMkLst>
          <pc:docMk/>
          <pc:sldMk cId="832900340" sldId="259"/>
        </pc:sldMkLst>
        <pc:spChg chg="mod">
          <ac:chgData name="Egil Hansen" userId="649f010e5c151da8" providerId="LiveId" clId="{BA9EC7FF-681C-46E8-99EF-6317045021F3}" dt="2021-05-26T17:55:09.048" v="243" actId="20577"/>
          <ac:spMkLst>
            <pc:docMk/>
            <pc:sldMk cId="832900340" sldId="259"/>
            <ac:spMk id="2" creationId="{6CDE34E5-737F-4132-B272-66749259539D}"/>
          </ac:spMkLst>
        </pc:spChg>
      </pc:sldChg>
      <pc:sldChg chg="new del">
        <pc:chgData name="Egil Hansen" userId="649f010e5c151da8" providerId="LiveId" clId="{BA9EC7FF-681C-46E8-99EF-6317045021F3}" dt="2021-05-26T17:41:43.089" v="151" actId="2696"/>
        <pc:sldMkLst>
          <pc:docMk/>
          <pc:sldMk cId="2981993227" sldId="259"/>
        </pc:sldMkLst>
      </pc:sldChg>
      <pc:sldChg chg="addSp modSp new del">
        <pc:chgData name="Egil Hansen" userId="649f010e5c151da8" providerId="LiveId" clId="{BA9EC7FF-681C-46E8-99EF-6317045021F3}" dt="2021-05-26T17:42:40.197" v="173" actId="2696"/>
        <pc:sldMkLst>
          <pc:docMk/>
          <pc:sldMk cId="3223361912" sldId="259"/>
        </pc:sldMkLst>
        <pc:spChg chg="add mod">
          <ac:chgData name="Egil Hansen" userId="649f010e5c151da8" providerId="LiveId" clId="{BA9EC7FF-681C-46E8-99EF-6317045021F3}" dt="2021-05-26T17:42:39.898" v="172" actId="20577"/>
          <ac:spMkLst>
            <pc:docMk/>
            <pc:sldMk cId="3223361912" sldId="259"/>
            <ac:spMk id="2" creationId="{3196DF12-42EA-4428-A444-039C2C565679}"/>
          </ac:spMkLst>
        </pc:spChg>
      </pc:sldChg>
      <pc:sldChg chg="modSp add del">
        <pc:chgData name="Egil Hansen" userId="649f010e5c151da8" providerId="LiveId" clId="{BA9EC7FF-681C-46E8-99EF-6317045021F3}" dt="2021-05-26T17:39:56.693" v="86" actId="2696"/>
        <pc:sldMkLst>
          <pc:docMk/>
          <pc:sldMk cId="3789650172" sldId="259"/>
        </pc:sldMkLst>
        <pc:spChg chg="mod">
          <ac:chgData name="Egil Hansen" userId="649f010e5c151da8" providerId="LiveId" clId="{BA9EC7FF-681C-46E8-99EF-6317045021F3}" dt="2021-05-26T17:39:55.549" v="85"/>
          <ac:spMkLst>
            <pc:docMk/>
            <pc:sldMk cId="3789650172" sldId="259"/>
            <ac:spMk id="2" creationId="{F65964F9-9F72-40DC-899C-7AD92219E00C}"/>
          </ac:spMkLst>
        </pc:spChg>
      </pc:sldChg>
      <pc:sldChg chg="modSp add">
        <pc:chgData name="Egil Hansen" userId="649f010e5c151da8" providerId="LiveId" clId="{BA9EC7FF-681C-46E8-99EF-6317045021F3}" dt="2021-05-26T18:07:07.959" v="279" actId="20577"/>
        <pc:sldMkLst>
          <pc:docMk/>
          <pc:sldMk cId="1414068044" sldId="260"/>
        </pc:sldMkLst>
        <pc:spChg chg="mod">
          <ac:chgData name="Egil Hansen" userId="649f010e5c151da8" providerId="LiveId" clId="{BA9EC7FF-681C-46E8-99EF-6317045021F3}" dt="2021-05-26T18:07:07.959" v="279" actId="20577"/>
          <ac:spMkLst>
            <pc:docMk/>
            <pc:sldMk cId="1414068044" sldId="260"/>
            <ac:spMk id="2" creationId="{76C61E53-C327-4448-A789-8EC2381373E2}"/>
          </ac:spMkLst>
        </pc:spChg>
      </pc:sldChg>
      <pc:sldChg chg="modSp add del">
        <pc:chgData name="Egil Hansen" userId="649f010e5c151da8" providerId="LiveId" clId="{BA9EC7FF-681C-46E8-99EF-6317045021F3}" dt="2021-05-26T18:10:12.132" v="281" actId="2696"/>
        <pc:sldMkLst>
          <pc:docMk/>
          <pc:sldMk cId="2935245226" sldId="261"/>
        </pc:sldMkLst>
        <pc:spChg chg="mod">
          <ac:chgData name="Egil Hansen" userId="649f010e5c151da8" providerId="LiveId" clId="{BA9EC7FF-681C-46E8-99EF-6317045021F3}" dt="2021-05-26T18:09:57.657" v="280"/>
          <ac:spMkLst>
            <pc:docMk/>
            <pc:sldMk cId="2935245226" sldId="261"/>
            <ac:spMk id="2" creationId="{3EEC2485-8F20-4518-8A53-5DCCF0EABF43}"/>
          </ac:spMkLst>
        </pc:spChg>
      </pc:sldChg>
      <pc:sldChg chg="modSp add">
        <pc:chgData name="Egil Hansen" userId="649f010e5c151da8" providerId="LiveId" clId="{BA9EC7FF-681C-46E8-99EF-6317045021F3}" dt="2021-05-26T19:22:01.866" v="316" actId="20577"/>
        <pc:sldMkLst>
          <pc:docMk/>
          <pc:sldMk cId="4231528375" sldId="261"/>
        </pc:sldMkLst>
        <pc:spChg chg="mod">
          <ac:chgData name="Egil Hansen" userId="649f010e5c151da8" providerId="LiveId" clId="{BA9EC7FF-681C-46E8-99EF-6317045021F3}" dt="2021-05-26T19:22:01.866" v="316" actId="20577"/>
          <ac:spMkLst>
            <pc:docMk/>
            <pc:sldMk cId="4231528375" sldId="261"/>
            <ac:spMk id="2" creationId="{A05EFB8E-4F8B-49CE-A651-4E13288D0CD0}"/>
          </ac:spMkLst>
        </pc:spChg>
      </pc:sldChg>
      <pc:sldChg chg="modSp add">
        <pc:chgData name="Egil Hansen" userId="649f010e5c151da8" providerId="LiveId" clId="{BA9EC7FF-681C-46E8-99EF-6317045021F3}" dt="2021-05-26T20:33:46.737" v="350"/>
        <pc:sldMkLst>
          <pc:docMk/>
          <pc:sldMk cId="2259233578" sldId="262"/>
        </pc:sldMkLst>
        <pc:spChg chg="mod">
          <ac:chgData name="Egil Hansen" userId="649f010e5c151da8" providerId="LiveId" clId="{BA9EC7FF-681C-46E8-99EF-6317045021F3}" dt="2021-05-26T20:33:46.737" v="350"/>
          <ac:spMkLst>
            <pc:docMk/>
            <pc:sldMk cId="2259233578" sldId="262"/>
            <ac:spMk id="2" creationId="{7ACA0E06-20F1-45AC-87C6-F9D1C003048F}"/>
          </ac:spMkLst>
        </pc:spChg>
      </pc:sldChg>
      <pc:sldChg chg="modSp add del">
        <pc:chgData name="Egil Hansen" userId="649f010e5c151da8" providerId="LiveId" clId="{BA9EC7FF-681C-46E8-99EF-6317045021F3}" dt="2021-05-26T21:21:25.299" v="397" actId="2696"/>
        <pc:sldMkLst>
          <pc:docMk/>
          <pc:sldMk cId="4133105609" sldId="263"/>
        </pc:sldMkLst>
        <pc:spChg chg="mod">
          <ac:chgData name="Egil Hansen" userId="649f010e5c151da8" providerId="LiveId" clId="{BA9EC7FF-681C-46E8-99EF-6317045021F3}" dt="2021-05-26T21:21:25.259" v="396" actId="20577"/>
          <ac:spMkLst>
            <pc:docMk/>
            <pc:sldMk cId="4133105609" sldId="263"/>
            <ac:spMk id="2" creationId="{81B91EC9-310C-4D49-9B1E-AD2A5B1FF50C}"/>
          </ac:spMkLst>
        </pc:spChg>
      </pc:sldChg>
      <pc:sldChg chg="modSp add">
        <pc:chgData name="Egil Hansen" userId="649f010e5c151da8" providerId="LiveId" clId="{BA9EC7FF-681C-46E8-99EF-6317045021F3}" dt="2021-05-26T20:33:55.112" v="388" actId="20577"/>
        <pc:sldMkLst>
          <pc:docMk/>
          <pc:sldMk cId="949856375" sldId="264"/>
        </pc:sldMkLst>
        <pc:spChg chg="mod">
          <ac:chgData name="Egil Hansen" userId="649f010e5c151da8" providerId="LiveId" clId="{BA9EC7FF-681C-46E8-99EF-6317045021F3}" dt="2021-05-26T20:33:55.112" v="388" actId="20577"/>
          <ac:spMkLst>
            <pc:docMk/>
            <pc:sldMk cId="949856375" sldId="264"/>
            <ac:spMk id="2" creationId="{83B7A674-C6F0-4A52-95C8-878AEA804C18}"/>
          </ac:spMkLst>
        </pc:spChg>
      </pc:sldChg>
      <pc:sldChg chg="modSp add ord">
        <pc:chgData name="Egil Hansen" userId="649f010e5c151da8" providerId="LiveId" clId="{BA9EC7FF-681C-46E8-99EF-6317045021F3}" dt="2021-05-30T16:38:11.513" v="512"/>
        <pc:sldMkLst>
          <pc:docMk/>
          <pc:sldMk cId="2599020876" sldId="265"/>
        </pc:sldMkLst>
        <pc:spChg chg="mod">
          <ac:chgData name="Egil Hansen" userId="649f010e5c151da8" providerId="LiveId" clId="{BA9EC7FF-681C-46E8-99EF-6317045021F3}" dt="2021-05-26T21:22:34.858" v="417" actId="20577"/>
          <ac:spMkLst>
            <pc:docMk/>
            <pc:sldMk cId="2599020876" sldId="265"/>
            <ac:spMk id="2" creationId="{8F8A0D9A-CDD2-403A-8ADD-0E9CFBDD5B9D}"/>
          </ac:spMkLst>
        </pc:spChg>
      </pc:sldChg>
      <pc:sldChg chg="modSp add">
        <pc:chgData name="Egil Hansen" userId="649f010e5c151da8" providerId="LiveId" clId="{BA9EC7FF-681C-46E8-99EF-6317045021F3}" dt="2021-05-30T15:42:42.866" v="457" actId="20577"/>
        <pc:sldMkLst>
          <pc:docMk/>
          <pc:sldMk cId="4272343188" sldId="266"/>
        </pc:sldMkLst>
        <pc:spChg chg="mod">
          <ac:chgData name="Egil Hansen" userId="649f010e5c151da8" providerId="LiveId" clId="{BA9EC7FF-681C-46E8-99EF-6317045021F3}" dt="2021-05-30T15:42:42.866" v="457" actId="20577"/>
          <ac:spMkLst>
            <pc:docMk/>
            <pc:sldMk cId="4272343188" sldId="266"/>
            <ac:spMk id="2" creationId="{7E8A45BE-0312-409B-A206-F517862C022C}"/>
          </ac:spMkLst>
        </pc:spChg>
      </pc:sldChg>
      <pc:sldChg chg="modSp add del">
        <pc:chgData name="Egil Hansen" userId="649f010e5c151da8" providerId="LiveId" clId="{BA9EC7FF-681C-46E8-99EF-6317045021F3}" dt="2021-05-30T15:47:09.435" v="459"/>
        <pc:sldMkLst>
          <pc:docMk/>
          <pc:sldMk cId="2380242632" sldId="267"/>
        </pc:sldMkLst>
        <pc:spChg chg="mod">
          <ac:chgData name="Egil Hansen" userId="649f010e5c151da8" providerId="LiveId" clId="{BA9EC7FF-681C-46E8-99EF-6317045021F3}" dt="2021-05-30T15:47:08.060" v="458"/>
          <ac:spMkLst>
            <pc:docMk/>
            <pc:sldMk cId="2380242632" sldId="267"/>
            <ac:spMk id="2" creationId="{EFFA9F1B-F3E1-4CB7-B1CE-EFC4C36B4FA0}"/>
          </ac:spMkLst>
        </pc:spChg>
      </pc:sldChg>
      <pc:sldChg chg="modSp add">
        <pc:chgData name="Egil Hansen" userId="649f010e5c151da8" providerId="LiveId" clId="{BA9EC7FF-681C-46E8-99EF-6317045021F3}" dt="2021-05-30T15:56:55.823" v="511" actId="20577"/>
        <pc:sldMkLst>
          <pc:docMk/>
          <pc:sldMk cId="3460336342" sldId="267"/>
        </pc:sldMkLst>
        <pc:spChg chg="mod">
          <ac:chgData name="Egil Hansen" userId="649f010e5c151da8" providerId="LiveId" clId="{BA9EC7FF-681C-46E8-99EF-6317045021F3}" dt="2021-05-30T15:56:55.823" v="511" actId="20577"/>
          <ac:spMkLst>
            <pc:docMk/>
            <pc:sldMk cId="3460336342" sldId="267"/>
            <ac:spMk id="2" creationId="{819BF339-ED5E-4C16-8DF4-BBA2B221552F}"/>
          </ac:spMkLst>
        </pc:spChg>
      </pc:sldChg>
    </pc:docChg>
  </pc:docChgLst>
  <pc:docChgLst>
    <pc:chgData name="Egil Hansen" userId="649f010e5c151da8" providerId="LiveId" clId="{E2315D1F-0F67-43B3-BB79-2746CD8895AF}"/>
    <pc:docChg chg="undo redo custSel addSld delSld modSld sldOrd addSection delSection modSection">
      <pc:chgData name="Egil Hansen" userId="649f010e5c151da8" providerId="LiveId" clId="{E2315D1F-0F67-43B3-BB79-2746CD8895AF}" dt="2021-06-17T17:59:25.666" v="10579" actId="6549"/>
      <pc:docMkLst>
        <pc:docMk/>
      </pc:docMkLst>
      <pc:sldChg chg="modSp modTransition">
        <pc:chgData name="Egil Hansen" userId="649f010e5c151da8" providerId="LiveId" clId="{E2315D1F-0F67-43B3-BB79-2746CD8895AF}" dt="2021-06-12T08:30:24.283" v="10166"/>
        <pc:sldMkLst>
          <pc:docMk/>
          <pc:sldMk cId="4150293805" sldId="256"/>
        </pc:sldMkLst>
        <pc:spChg chg="mod">
          <ac:chgData name="Egil Hansen" userId="649f010e5c151da8" providerId="LiveId" clId="{E2315D1F-0F67-43B3-BB79-2746CD8895AF}" dt="2021-06-03T21:25:02.020" v="198"/>
          <ac:spMkLst>
            <pc:docMk/>
            <pc:sldMk cId="4150293805" sldId="256"/>
            <ac:spMk id="2" creationId="{AE097E2B-E9AF-4860-BDCD-8706BB6597DF}"/>
          </ac:spMkLst>
        </pc:spChg>
        <pc:spChg chg="mod">
          <ac:chgData name="Egil Hansen" userId="649f010e5c151da8" providerId="LiveId" clId="{E2315D1F-0F67-43B3-BB79-2746CD8895AF}" dt="2021-06-03T21:25:02.020" v="198"/>
          <ac:spMkLst>
            <pc:docMk/>
            <pc:sldMk cId="4150293805" sldId="256"/>
            <ac:spMk id="3" creationId="{601EDFA9-C0D5-4083-9780-4ED476994C4A}"/>
          </ac:spMkLst>
        </pc:spChg>
      </pc:sldChg>
      <pc:sldChg chg="addSp delSp modSp mod modTransition modAnim modNotesTx">
        <pc:chgData name="Egil Hansen" userId="649f010e5c151da8" providerId="LiveId" clId="{E2315D1F-0F67-43B3-BB79-2746CD8895AF}" dt="2021-06-17T17:22:39.713" v="10577" actId="6549"/>
        <pc:sldMkLst>
          <pc:docMk/>
          <pc:sldMk cId="3934528080" sldId="258"/>
        </pc:sldMkLst>
        <pc:spChg chg="mod">
          <ac:chgData name="Egil Hansen" userId="649f010e5c151da8" providerId="LiveId" clId="{E2315D1F-0F67-43B3-BB79-2746CD8895AF}" dt="2021-06-10T17:58:09.675" v="5187" actId="207"/>
          <ac:spMkLst>
            <pc:docMk/>
            <pc:sldMk cId="3934528080" sldId="258"/>
            <ac:spMk id="2" creationId="{2776ADD8-DA0D-4DFA-B9E0-AB5356B1148D}"/>
          </ac:spMkLst>
        </pc:spChg>
        <pc:spChg chg="del mod">
          <ac:chgData name="Egil Hansen" userId="649f010e5c151da8" providerId="LiveId" clId="{E2315D1F-0F67-43B3-BB79-2746CD8895AF}" dt="2021-06-03T21:26:20.162" v="209" actId="478"/>
          <ac:spMkLst>
            <pc:docMk/>
            <pc:sldMk cId="3934528080" sldId="258"/>
            <ac:spMk id="3" creationId="{6D2F6C81-1CBE-4F36-89F5-140F05CA67A9}"/>
          </ac:spMkLst>
        </pc:spChg>
        <pc:spChg chg="add mod topLvl">
          <ac:chgData name="Egil Hansen" userId="649f010e5c151da8" providerId="LiveId" clId="{E2315D1F-0F67-43B3-BB79-2746CD8895AF}" dt="2021-06-10T17:57:53.827" v="5184" actId="207"/>
          <ac:spMkLst>
            <pc:docMk/>
            <pc:sldMk cId="3934528080" sldId="258"/>
            <ac:spMk id="9" creationId="{D54C6096-1FA4-4802-85C4-370DD2024DF8}"/>
          </ac:spMkLst>
        </pc:spChg>
        <pc:spChg chg="add del mod">
          <ac:chgData name="Egil Hansen" userId="649f010e5c151da8" providerId="LiveId" clId="{E2315D1F-0F67-43B3-BB79-2746CD8895AF}" dt="2021-06-03T21:56:41.373" v="322" actId="22"/>
          <ac:spMkLst>
            <pc:docMk/>
            <pc:sldMk cId="3934528080" sldId="258"/>
            <ac:spMk id="11" creationId="{39ECE257-EB38-497E-9C6A-CC275DD41A1E}"/>
          </ac:spMkLst>
        </pc:spChg>
        <pc:spChg chg="add mod">
          <ac:chgData name="Egil Hansen" userId="649f010e5c151da8" providerId="LiveId" clId="{E2315D1F-0F67-43B3-BB79-2746CD8895AF}" dt="2021-06-17T17:22:39.713" v="10577" actId="6549"/>
          <ac:spMkLst>
            <pc:docMk/>
            <pc:sldMk cId="3934528080" sldId="258"/>
            <ac:spMk id="16" creationId="{39933662-B132-4A9C-9884-F8DF1571E609}"/>
          </ac:spMkLst>
        </pc:spChg>
        <pc:spChg chg="add mod">
          <ac:chgData name="Egil Hansen" userId="649f010e5c151da8" providerId="LiveId" clId="{E2315D1F-0F67-43B3-BB79-2746CD8895AF}" dt="2021-06-10T17:57:50.741" v="5183" actId="207"/>
          <ac:spMkLst>
            <pc:docMk/>
            <pc:sldMk cId="3934528080" sldId="258"/>
            <ac:spMk id="18" creationId="{CC91030A-FD0B-4B26-AC2E-F744110CEEA7}"/>
          </ac:spMkLst>
        </pc:spChg>
        <pc:spChg chg="add mod">
          <ac:chgData name="Egil Hansen" userId="649f010e5c151da8" providerId="LiveId" clId="{E2315D1F-0F67-43B3-BB79-2746CD8895AF}" dt="2021-06-04T22:33:09.714" v="3115" actId="1076"/>
          <ac:spMkLst>
            <pc:docMk/>
            <pc:sldMk cId="3934528080" sldId="258"/>
            <ac:spMk id="20" creationId="{DBC1F93F-448C-4290-896C-0DE31697C52B}"/>
          </ac:spMkLst>
        </pc:spChg>
        <pc:grpChg chg="add del mod">
          <ac:chgData name="Egil Hansen" userId="649f010e5c151da8" providerId="LiveId" clId="{E2315D1F-0F67-43B3-BB79-2746CD8895AF}" dt="2021-06-03T21:58:18.109" v="420" actId="165"/>
          <ac:grpSpMkLst>
            <pc:docMk/>
            <pc:sldMk cId="3934528080" sldId="258"/>
            <ac:grpSpMk id="10" creationId="{F19BB0CC-F6C2-44CB-AC29-326383A3385D}"/>
          </ac:grpSpMkLst>
        </pc:grpChg>
        <pc:grpChg chg="add mod">
          <ac:chgData name="Egil Hansen" userId="649f010e5c151da8" providerId="LiveId" clId="{E2315D1F-0F67-43B3-BB79-2746CD8895AF}" dt="2021-06-04T22:33:13.705" v="3116" actId="1076"/>
          <ac:grpSpMkLst>
            <pc:docMk/>
            <pc:sldMk cId="3934528080" sldId="258"/>
            <ac:grpSpMk id="12" creationId="{4A541FFF-AE15-497E-8271-DB400B599311}"/>
          </ac:grpSpMkLst>
        </pc:grpChg>
        <pc:grpChg chg="add mod">
          <ac:chgData name="Egil Hansen" userId="649f010e5c151da8" providerId="LiveId" clId="{E2315D1F-0F67-43B3-BB79-2746CD8895AF}" dt="2021-06-04T22:33:36.028" v="3130" actId="20577"/>
          <ac:grpSpMkLst>
            <pc:docMk/>
            <pc:sldMk cId="3934528080" sldId="258"/>
            <ac:grpSpMk id="13" creationId="{F48C69AA-8F46-496C-BAA6-22A4348353F7}"/>
          </ac:grpSpMkLst>
        </pc:grpChg>
        <pc:grpChg chg="add mod">
          <ac:chgData name="Egil Hansen" userId="649f010e5c151da8" providerId="LiveId" clId="{E2315D1F-0F67-43B3-BB79-2746CD8895AF}" dt="2021-06-04T22:32:14.376" v="3091" actId="164"/>
          <ac:grpSpMkLst>
            <pc:docMk/>
            <pc:sldMk cId="3934528080" sldId="258"/>
            <ac:grpSpMk id="14" creationId="{6C7DF68C-D7BA-4E0E-A0EC-72C4100FD0D2}"/>
          </ac:grpSpMkLst>
        </pc:grpChg>
        <pc:grpChg chg="add mod">
          <ac:chgData name="Egil Hansen" userId="649f010e5c151da8" providerId="LiveId" clId="{E2315D1F-0F67-43B3-BB79-2746CD8895AF}" dt="2021-06-04T22:33:09.714" v="3115" actId="1076"/>
          <ac:grpSpMkLst>
            <pc:docMk/>
            <pc:sldMk cId="3934528080" sldId="258"/>
            <ac:grpSpMk id="15" creationId="{0AA2775A-0353-4C1E-9532-065777A852F7}"/>
          </ac:grpSpMkLst>
        </pc:grpChg>
        <pc:picChg chg="add mod">
          <ac:chgData name="Egil Hansen" userId="649f010e5c151da8" providerId="LiveId" clId="{E2315D1F-0F67-43B3-BB79-2746CD8895AF}" dt="2021-06-04T22:32:14.376" v="3091" actId="164"/>
          <ac:picMkLst>
            <pc:docMk/>
            <pc:sldMk cId="3934528080" sldId="258"/>
            <ac:picMk id="5" creationId="{AD571F6D-0870-48CD-8978-DA66641A23C7}"/>
          </ac:picMkLst>
        </pc:picChg>
        <pc:picChg chg="add mod topLvl">
          <ac:chgData name="Egil Hansen" userId="649f010e5c151da8" providerId="LiveId" clId="{E2315D1F-0F67-43B3-BB79-2746CD8895AF}" dt="2021-06-03T21:58:25.301" v="422" actId="164"/>
          <ac:picMkLst>
            <pc:docMk/>
            <pc:sldMk cId="3934528080" sldId="258"/>
            <ac:picMk id="7" creationId="{7457462C-F6AB-4FCA-9C7F-C673B52BDD73}"/>
          </ac:picMkLst>
        </pc:picChg>
        <pc:picChg chg="add mod">
          <ac:chgData name="Egil Hansen" userId="649f010e5c151da8" providerId="LiveId" clId="{E2315D1F-0F67-43B3-BB79-2746CD8895AF}" dt="2021-06-04T22:33:09.714" v="3115" actId="1076"/>
          <ac:picMkLst>
            <pc:docMk/>
            <pc:sldMk cId="3934528080" sldId="258"/>
            <ac:picMk id="1026" creationId="{7FE3EF86-BE75-4DEF-91AF-9D5AF3E10C28}"/>
          </ac:picMkLst>
        </pc:picChg>
        <pc:picChg chg="add mod">
          <ac:chgData name="Egil Hansen" userId="649f010e5c151da8" providerId="LiveId" clId="{E2315D1F-0F67-43B3-BB79-2746CD8895AF}" dt="2021-06-11T23:21:36.396" v="9958" actId="1076"/>
          <ac:picMkLst>
            <pc:docMk/>
            <pc:sldMk cId="3934528080" sldId="258"/>
            <ac:picMk id="1028" creationId="{2BE87C55-9D66-4091-8F79-84FEC1196514}"/>
          </ac:picMkLst>
        </pc:picChg>
        <pc:picChg chg="add mod">
          <ac:chgData name="Egil Hansen" userId="649f010e5c151da8" providerId="LiveId" clId="{E2315D1F-0F67-43B3-BB79-2746CD8895AF}" dt="2021-06-04T22:33:36.028" v="3130" actId="20577"/>
          <ac:picMkLst>
            <pc:docMk/>
            <pc:sldMk cId="3934528080" sldId="258"/>
            <ac:picMk id="1030" creationId="{CEC24F67-A982-4827-8E3B-BEE223B43C0E}"/>
          </ac:picMkLst>
        </pc:picChg>
      </pc:sldChg>
      <pc:sldChg chg="addSp delSp modSp mod modTransition">
        <pc:chgData name="Egil Hansen" userId="649f010e5c151da8" providerId="LiveId" clId="{E2315D1F-0F67-43B3-BB79-2746CD8895AF}" dt="2021-06-17T14:07:31.735" v="10341" actId="20577"/>
        <pc:sldMkLst>
          <pc:docMk/>
          <pc:sldMk cId="832900340" sldId="259"/>
        </pc:sldMkLst>
        <pc:spChg chg="mod">
          <ac:chgData name="Egil Hansen" userId="649f010e5c151da8" providerId="LiveId" clId="{E2315D1F-0F67-43B3-BB79-2746CD8895AF}" dt="2021-06-03T22:47:28.547" v="726" actId="122"/>
          <ac:spMkLst>
            <pc:docMk/>
            <pc:sldMk cId="832900340" sldId="259"/>
            <ac:spMk id="2" creationId="{6CDE34E5-737F-4132-B272-66749259539D}"/>
          </ac:spMkLst>
        </pc:spChg>
        <pc:spChg chg="del mod">
          <ac:chgData name="Egil Hansen" userId="649f010e5c151da8" providerId="LiveId" clId="{E2315D1F-0F67-43B3-BB79-2746CD8895AF}" dt="2021-06-03T22:01:14.476" v="537" actId="478"/>
          <ac:spMkLst>
            <pc:docMk/>
            <pc:sldMk cId="832900340" sldId="259"/>
            <ac:spMk id="3" creationId="{3F508AFE-8F4C-4D49-9427-F14DC0B4107B}"/>
          </ac:spMkLst>
        </pc:spChg>
        <pc:spChg chg="add mod">
          <ac:chgData name="Egil Hansen" userId="649f010e5c151da8" providerId="LiveId" clId="{E2315D1F-0F67-43B3-BB79-2746CD8895AF}" dt="2021-06-17T14:07:31.735" v="10341" actId="20577"/>
          <ac:spMkLst>
            <pc:docMk/>
            <pc:sldMk cId="832900340" sldId="259"/>
            <ac:spMk id="4" creationId="{61277BE9-3E15-4526-ABA8-3FD61C44F3FF}"/>
          </ac:spMkLst>
        </pc:spChg>
      </pc:sldChg>
      <pc:sldChg chg="addSp delSp modSp mod modTransition modClrScheme modShow chgLayout modNotesTx">
        <pc:chgData name="Egil Hansen" userId="649f010e5c151da8" providerId="LiveId" clId="{E2315D1F-0F67-43B3-BB79-2746CD8895AF}" dt="2021-06-17T14:08:15.917" v="10342" actId="729"/>
        <pc:sldMkLst>
          <pc:docMk/>
          <pc:sldMk cId="1414068044" sldId="260"/>
        </pc:sldMkLst>
        <pc:spChg chg="mod ord">
          <ac:chgData name="Egil Hansen" userId="649f010e5c151da8" providerId="LiveId" clId="{E2315D1F-0F67-43B3-BB79-2746CD8895AF}" dt="2021-06-07T17:25:13.121" v="3751" actId="1076"/>
          <ac:spMkLst>
            <pc:docMk/>
            <pc:sldMk cId="1414068044" sldId="260"/>
            <ac:spMk id="2" creationId="{76C61E53-C327-4448-A789-8EC2381373E2}"/>
          </ac:spMkLst>
        </pc:spChg>
        <pc:spChg chg="add del mod ord">
          <ac:chgData name="Egil Hansen" userId="649f010e5c151da8" providerId="LiveId" clId="{E2315D1F-0F67-43B3-BB79-2746CD8895AF}" dt="2021-06-04T17:46:46.725" v="900" actId="478"/>
          <ac:spMkLst>
            <pc:docMk/>
            <pc:sldMk cId="1414068044" sldId="260"/>
            <ac:spMk id="3" creationId="{05E7FED5-F992-42DA-98AB-BCF9388FF45A}"/>
          </ac:spMkLst>
        </pc:spChg>
        <pc:spChg chg="add del mod">
          <ac:chgData name="Egil Hansen" userId="649f010e5c151da8" providerId="LiveId" clId="{E2315D1F-0F67-43B3-BB79-2746CD8895AF}" dt="2021-06-03T22:28:38.486" v="568" actId="478"/>
          <ac:spMkLst>
            <pc:docMk/>
            <pc:sldMk cId="1414068044" sldId="260"/>
            <ac:spMk id="5" creationId="{47D9B454-16A6-4543-9795-3AF9D4AD30FF}"/>
          </ac:spMkLst>
        </pc:spChg>
        <pc:spChg chg="add del">
          <ac:chgData name="Egil Hansen" userId="649f010e5c151da8" providerId="LiveId" clId="{E2315D1F-0F67-43B3-BB79-2746CD8895AF}" dt="2021-06-03T22:28:41.414" v="570" actId="22"/>
          <ac:spMkLst>
            <pc:docMk/>
            <pc:sldMk cId="1414068044" sldId="260"/>
            <ac:spMk id="7" creationId="{C346C2CE-5D9C-4C9F-8520-1843AB900287}"/>
          </ac:spMkLst>
        </pc:spChg>
        <pc:spChg chg="add del mod">
          <ac:chgData name="Egil Hansen" userId="649f010e5c151da8" providerId="LiveId" clId="{E2315D1F-0F67-43B3-BB79-2746CD8895AF}" dt="2021-06-03T22:31:42.231" v="582" actId="22"/>
          <ac:spMkLst>
            <pc:docMk/>
            <pc:sldMk cId="1414068044" sldId="260"/>
            <ac:spMk id="9" creationId="{C3BA0B4B-2C56-4E04-971E-785C58508704}"/>
          </ac:spMkLst>
        </pc:spChg>
        <pc:spChg chg="add del mod ord">
          <ac:chgData name="Egil Hansen" userId="649f010e5c151da8" providerId="LiveId" clId="{E2315D1F-0F67-43B3-BB79-2746CD8895AF}" dt="2021-06-04T17:46:43.184" v="899" actId="478"/>
          <ac:spMkLst>
            <pc:docMk/>
            <pc:sldMk cId="1414068044" sldId="260"/>
            <ac:spMk id="10" creationId="{080E611A-EC2D-4FCD-AAE5-8A4F43CAF464}"/>
          </ac:spMkLst>
        </pc:spChg>
        <pc:spChg chg="add del mod ord">
          <ac:chgData name="Egil Hansen" userId="649f010e5c151da8" providerId="LiveId" clId="{E2315D1F-0F67-43B3-BB79-2746CD8895AF}" dt="2021-06-04T17:46:48.806" v="901" actId="478"/>
          <ac:spMkLst>
            <pc:docMk/>
            <pc:sldMk cId="1414068044" sldId="260"/>
            <ac:spMk id="11" creationId="{D815D781-DD6A-46A0-BAD4-4EB69C486508}"/>
          </ac:spMkLst>
        </pc:spChg>
        <pc:spChg chg="add del mod ord">
          <ac:chgData name="Egil Hansen" userId="649f010e5c151da8" providerId="LiveId" clId="{E2315D1F-0F67-43B3-BB79-2746CD8895AF}" dt="2021-06-04T17:46:53.781" v="902" actId="478"/>
          <ac:spMkLst>
            <pc:docMk/>
            <pc:sldMk cId="1414068044" sldId="260"/>
            <ac:spMk id="12" creationId="{B7DDB871-B25F-4CB0-A910-499D790B5E39}"/>
          </ac:spMkLst>
        </pc:spChg>
        <pc:spChg chg="add del mod">
          <ac:chgData name="Egil Hansen" userId="649f010e5c151da8" providerId="LiveId" clId="{E2315D1F-0F67-43B3-BB79-2746CD8895AF}" dt="2021-06-04T17:46:56.093" v="903" actId="478"/>
          <ac:spMkLst>
            <pc:docMk/>
            <pc:sldMk cId="1414068044" sldId="260"/>
            <ac:spMk id="14" creationId="{A11D3804-FD8F-443F-B3B0-FF062471D638}"/>
          </ac:spMkLst>
        </pc:spChg>
      </pc:sldChg>
      <pc:sldChg chg="addSp delSp modSp mod modTransition modAnim modShow">
        <pc:chgData name="Egil Hansen" userId="649f010e5c151da8" providerId="LiveId" clId="{E2315D1F-0F67-43B3-BB79-2746CD8895AF}" dt="2021-06-17T14:08:21.609" v="10344" actId="729"/>
        <pc:sldMkLst>
          <pc:docMk/>
          <pc:sldMk cId="4231528375" sldId="261"/>
        </pc:sldMkLst>
        <pc:spChg chg="mod">
          <ac:chgData name="Egil Hansen" userId="649f010e5c151da8" providerId="LiveId" clId="{E2315D1F-0F67-43B3-BB79-2746CD8895AF}" dt="2021-06-04T22:30:59.660" v="3046" actId="122"/>
          <ac:spMkLst>
            <pc:docMk/>
            <pc:sldMk cId="4231528375" sldId="261"/>
            <ac:spMk id="2" creationId="{A05EFB8E-4F8B-49CE-A651-4E13288D0CD0}"/>
          </ac:spMkLst>
        </pc:spChg>
        <pc:spChg chg="del mod">
          <ac:chgData name="Egil Hansen" userId="649f010e5c151da8" providerId="LiveId" clId="{E2315D1F-0F67-43B3-BB79-2746CD8895AF}" dt="2021-06-04T17:47:46.149" v="993" actId="478"/>
          <ac:spMkLst>
            <pc:docMk/>
            <pc:sldMk cId="4231528375" sldId="261"/>
            <ac:spMk id="3" creationId="{56672027-7005-4DA5-8B68-6E0633E25AB9}"/>
          </ac:spMkLst>
        </pc:spChg>
        <pc:spChg chg="add mod topLvl">
          <ac:chgData name="Egil Hansen" userId="649f010e5c151da8" providerId="LiveId" clId="{E2315D1F-0F67-43B3-BB79-2746CD8895AF}" dt="2021-06-04T21:32:33.903" v="1862" actId="1036"/>
          <ac:spMkLst>
            <pc:docMk/>
            <pc:sldMk cId="4231528375" sldId="261"/>
            <ac:spMk id="5" creationId="{1F2CD85D-DB9B-4FEE-999E-C46102090D69}"/>
          </ac:spMkLst>
        </pc:spChg>
        <pc:spChg chg="add del mod">
          <ac:chgData name="Egil Hansen" userId="649f010e5c151da8" providerId="LiveId" clId="{E2315D1F-0F67-43B3-BB79-2746CD8895AF}" dt="2021-06-04T17:57:50.174" v="1074" actId="478"/>
          <ac:spMkLst>
            <pc:docMk/>
            <pc:sldMk cId="4231528375" sldId="261"/>
            <ac:spMk id="7" creationId="{4AD4155B-7AF9-430E-8B8B-8A26E315904D}"/>
          </ac:spMkLst>
        </pc:spChg>
        <pc:spChg chg="add mod topLvl">
          <ac:chgData name="Egil Hansen" userId="649f010e5c151da8" providerId="LiveId" clId="{E2315D1F-0F67-43B3-BB79-2746CD8895AF}" dt="2021-06-04T21:32:33.903" v="1862" actId="1036"/>
          <ac:spMkLst>
            <pc:docMk/>
            <pc:sldMk cId="4231528375" sldId="261"/>
            <ac:spMk id="9" creationId="{5A9DF5F5-2B95-47A2-9CFE-662C7A266307}"/>
          </ac:spMkLst>
        </pc:spChg>
        <pc:spChg chg="add mod topLvl">
          <ac:chgData name="Egil Hansen" userId="649f010e5c151da8" providerId="LiveId" clId="{E2315D1F-0F67-43B3-BB79-2746CD8895AF}" dt="2021-06-04T21:32:33.903" v="1862" actId="1036"/>
          <ac:spMkLst>
            <pc:docMk/>
            <pc:sldMk cId="4231528375" sldId="261"/>
            <ac:spMk id="11" creationId="{B261FDEA-CCB7-4237-9468-AF2AC575A00B}"/>
          </ac:spMkLst>
        </pc:spChg>
        <pc:spChg chg="add mod topLvl">
          <ac:chgData name="Egil Hansen" userId="649f010e5c151da8" providerId="LiveId" clId="{E2315D1F-0F67-43B3-BB79-2746CD8895AF}" dt="2021-06-04T21:32:33.903" v="1862" actId="1036"/>
          <ac:spMkLst>
            <pc:docMk/>
            <pc:sldMk cId="4231528375" sldId="261"/>
            <ac:spMk id="13" creationId="{02182582-289E-4A90-A8D6-DD4CFFF56507}"/>
          </ac:spMkLst>
        </pc:spChg>
        <pc:spChg chg="add del mod">
          <ac:chgData name="Egil Hansen" userId="649f010e5c151da8" providerId="LiveId" clId="{E2315D1F-0F67-43B3-BB79-2746CD8895AF}" dt="2021-06-04T18:05:57.017" v="1135" actId="22"/>
          <ac:spMkLst>
            <pc:docMk/>
            <pc:sldMk cId="4231528375" sldId="261"/>
            <ac:spMk id="15" creationId="{90522D98-D2C6-47B1-A0BD-CE3F64FBEEE0}"/>
          </ac:spMkLst>
        </pc:spChg>
        <pc:spChg chg="add mod topLvl">
          <ac:chgData name="Egil Hansen" userId="649f010e5c151da8" providerId="LiveId" clId="{E2315D1F-0F67-43B3-BB79-2746CD8895AF}" dt="2021-06-04T21:32:33.903" v="1862" actId="1036"/>
          <ac:spMkLst>
            <pc:docMk/>
            <pc:sldMk cId="4231528375" sldId="261"/>
            <ac:spMk id="17" creationId="{17705C3D-2B2C-4CA6-B5CE-D27DF43D3818}"/>
          </ac:spMkLst>
        </pc:spChg>
        <pc:grpChg chg="add del mod">
          <ac:chgData name="Egil Hansen" userId="649f010e5c151da8" providerId="LiveId" clId="{E2315D1F-0F67-43B3-BB79-2746CD8895AF}" dt="2021-06-04T21:32:27.452" v="1842" actId="164"/>
          <ac:grpSpMkLst>
            <pc:docMk/>
            <pc:sldMk cId="4231528375" sldId="261"/>
            <ac:grpSpMk id="18" creationId="{0AF2BD70-F38E-4F92-9146-26F68745E64A}"/>
          </ac:grpSpMkLst>
        </pc:grpChg>
      </pc:sldChg>
      <pc:sldChg chg="modSp del">
        <pc:chgData name="Egil Hansen" userId="649f010e5c151da8" providerId="LiveId" clId="{E2315D1F-0F67-43B3-BB79-2746CD8895AF}" dt="2021-06-08T11:16:56.371" v="3755" actId="47"/>
        <pc:sldMkLst>
          <pc:docMk/>
          <pc:sldMk cId="2259233578" sldId="262"/>
        </pc:sldMkLst>
        <pc:spChg chg="mod">
          <ac:chgData name="Egil Hansen" userId="649f010e5c151da8" providerId="LiveId" clId="{E2315D1F-0F67-43B3-BB79-2746CD8895AF}" dt="2021-06-03T21:25:02.020" v="198"/>
          <ac:spMkLst>
            <pc:docMk/>
            <pc:sldMk cId="2259233578" sldId="262"/>
            <ac:spMk id="2" creationId="{7ACA0E06-20F1-45AC-87C6-F9D1C003048F}"/>
          </ac:spMkLst>
        </pc:spChg>
        <pc:spChg chg="mod">
          <ac:chgData name="Egil Hansen" userId="649f010e5c151da8" providerId="LiveId" clId="{E2315D1F-0F67-43B3-BB79-2746CD8895AF}" dt="2021-06-03T21:25:02.020" v="198"/>
          <ac:spMkLst>
            <pc:docMk/>
            <pc:sldMk cId="2259233578" sldId="262"/>
            <ac:spMk id="3" creationId="{4EFC1AD9-10E7-4B86-AB13-9E9EFE449D60}"/>
          </ac:spMkLst>
        </pc:spChg>
      </pc:sldChg>
      <pc:sldChg chg="addSp delSp modSp mod modTransition modAnim modNotesTx">
        <pc:chgData name="Egil Hansen" userId="649f010e5c151da8" providerId="LiveId" clId="{E2315D1F-0F67-43B3-BB79-2746CD8895AF}" dt="2021-06-12T08:30:24.283" v="10166"/>
        <pc:sldMkLst>
          <pc:docMk/>
          <pc:sldMk cId="949856375" sldId="264"/>
        </pc:sldMkLst>
        <pc:spChg chg="mod">
          <ac:chgData name="Egil Hansen" userId="649f010e5c151da8" providerId="LiveId" clId="{E2315D1F-0F67-43B3-BB79-2746CD8895AF}" dt="2021-06-11T15:23:11.653" v="6913" actId="20577"/>
          <ac:spMkLst>
            <pc:docMk/>
            <pc:sldMk cId="949856375" sldId="264"/>
            <ac:spMk id="2" creationId="{83B7A674-C6F0-4A52-95C8-878AEA804C18}"/>
          </ac:spMkLst>
        </pc:spChg>
        <pc:spChg chg="del mod">
          <ac:chgData name="Egil Hansen" userId="649f010e5c151da8" providerId="LiveId" clId="{E2315D1F-0F67-43B3-BB79-2746CD8895AF}" dt="2021-06-11T15:23:22.534" v="6914" actId="478"/>
          <ac:spMkLst>
            <pc:docMk/>
            <pc:sldMk cId="949856375" sldId="264"/>
            <ac:spMk id="3" creationId="{EBF912B6-9FDC-438D-814D-F7F44179124C}"/>
          </ac:spMkLst>
        </pc:spChg>
        <pc:spChg chg="add del mod">
          <ac:chgData name="Egil Hansen" userId="649f010e5c151da8" providerId="LiveId" clId="{E2315D1F-0F67-43B3-BB79-2746CD8895AF}" dt="2021-06-11T15:23:37.807" v="6917"/>
          <ac:spMkLst>
            <pc:docMk/>
            <pc:sldMk cId="949856375" sldId="264"/>
            <ac:spMk id="4" creationId="{8ED22254-2408-406B-94B6-7C6910EFB8CC}"/>
          </ac:spMkLst>
        </pc:spChg>
        <pc:spChg chg="add mod">
          <ac:chgData name="Egil Hansen" userId="649f010e5c151da8" providerId="LiveId" clId="{E2315D1F-0F67-43B3-BB79-2746CD8895AF}" dt="2021-06-11T15:35:33.796" v="7841" actId="20577"/>
          <ac:spMkLst>
            <pc:docMk/>
            <pc:sldMk cId="949856375" sldId="264"/>
            <ac:spMk id="5" creationId="{0D8C5125-1592-4407-995A-CE00FCF53954}"/>
          </ac:spMkLst>
        </pc:spChg>
        <pc:spChg chg="add del mod">
          <ac:chgData name="Egil Hansen" userId="649f010e5c151da8" providerId="LiveId" clId="{E2315D1F-0F67-43B3-BB79-2746CD8895AF}" dt="2021-06-11T15:28:11.250" v="7364"/>
          <ac:spMkLst>
            <pc:docMk/>
            <pc:sldMk cId="949856375" sldId="264"/>
            <ac:spMk id="6" creationId="{754C2DFB-A6DB-474E-8EBE-D5EB70F40361}"/>
          </ac:spMkLst>
        </pc:spChg>
        <pc:spChg chg="add mod">
          <ac:chgData name="Egil Hansen" userId="649f010e5c151da8" providerId="LiveId" clId="{E2315D1F-0F67-43B3-BB79-2746CD8895AF}" dt="2021-06-11T15:34:55.094" v="7826" actId="113"/>
          <ac:spMkLst>
            <pc:docMk/>
            <pc:sldMk cId="949856375" sldId="264"/>
            <ac:spMk id="7" creationId="{D9B9A20C-4E89-41F5-B0EF-48CDAE1DDF09}"/>
          </ac:spMkLst>
        </pc:spChg>
        <pc:spChg chg="add mod">
          <ac:chgData name="Egil Hansen" userId="649f010e5c151da8" providerId="LiveId" clId="{E2315D1F-0F67-43B3-BB79-2746CD8895AF}" dt="2021-06-11T15:34:58.933" v="7827" actId="113"/>
          <ac:spMkLst>
            <pc:docMk/>
            <pc:sldMk cId="949856375" sldId="264"/>
            <ac:spMk id="8" creationId="{7D13C94F-C00D-4244-B78E-B559D5F61886}"/>
          </ac:spMkLst>
        </pc:spChg>
        <pc:spChg chg="add mod">
          <ac:chgData name="Egil Hansen" userId="649f010e5c151da8" providerId="LiveId" clId="{E2315D1F-0F67-43B3-BB79-2746CD8895AF}" dt="2021-06-11T15:35:23.333" v="7832" actId="1076"/>
          <ac:spMkLst>
            <pc:docMk/>
            <pc:sldMk cId="949856375" sldId="264"/>
            <ac:spMk id="9" creationId="{95F55CE4-A7B9-4BB3-8926-1FF9CFFF177D}"/>
          </ac:spMkLst>
        </pc:spChg>
      </pc:sldChg>
      <pc:sldChg chg="modSp mod modTransition modShow">
        <pc:chgData name="Egil Hansen" userId="649f010e5c151da8" providerId="LiveId" clId="{E2315D1F-0F67-43B3-BB79-2746CD8895AF}" dt="2021-06-12T08:30:24.283" v="10166"/>
        <pc:sldMkLst>
          <pc:docMk/>
          <pc:sldMk cId="2599020876" sldId="265"/>
        </pc:sldMkLst>
        <pc:spChg chg="mod">
          <ac:chgData name="Egil Hansen" userId="649f010e5c151da8" providerId="LiveId" clId="{E2315D1F-0F67-43B3-BB79-2746CD8895AF}" dt="2021-06-03T21:25:02.020" v="198"/>
          <ac:spMkLst>
            <pc:docMk/>
            <pc:sldMk cId="2599020876" sldId="265"/>
            <ac:spMk id="2" creationId="{8F8A0D9A-CDD2-403A-8ADD-0E9CFBDD5B9D}"/>
          </ac:spMkLst>
        </pc:spChg>
        <pc:spChg chg="mod">
          <ac:chgData name="Egil Hansen" userId="649f010e5c151da8" providerId="LiveId" clId="{E2315D1F-0F67-43B3-BB79-2746CD8895AF}" dt="2021-06-03T21:25:02.020" v="198"/>
          <ac:spMkLst>
            <pc:docMk/>
            <pc:sldMk cId="2599020876" sldId="265"/>
            <ac:spMk id="3" creationId="{BC263A8B-238B-4C37-BBBB-A2175C56BCF9}"/>
          </ac:spMkLst>
        </pc:spChg>
      </pc:sldChg>
      <pc:sldChg chg="addSp delSp modSp mod modTransition modAnim">
        <pc:chgData name="Egil Hansen" userId="649f010e5c151da8" providerId="LiveId" clId="{E2315D1F-0F67-43B3-BB79-2746CD8895AF}" dt="2021-06-17T17:59:25.666" v="10579" actId="6549"/>
        <pc:sldMkLst>
          <pc:docMk/>
          <pc:sldMk cId="4272343188" sldId="266"/>
        </pc:sldMkLst>
        <pc:spChg chg="mod">
          <ac:chgData name="Egil Hansen" userId="649f010e5c151da8" providerId="LiveId" clId="{E2315D1F-0F67-43B3-BB79-2746CD8895AF}" dt="2021-06-11T22:18:10.222" v="8934" actId="122"/>
          <ac:spMkLst>
            <pc:docMk/>
            <pc:sldMk cId="4272343188" sldId="266"/>
            <ac:spMk id="2" creationId="{7E8A45BE-0312-409B-A206-F517862C022C}"/>
          </ac:spMkLst>
        </pc:spChg>
        <pc:spChg chg="del mod">
          <ac:chgData name="Egil Hansen" userId="649f010e5c151da8" providerId="LiveId" clId="{E2315D1F-0F67-43B3-BB79-2746CD8895AF}" dt="2021-06-11T22:18:18.348" v="8935" actId="478"/>
          <ac:spMkLst>
            <pc:docMk/>
            <pc:sldMk cId="4272343188" sldId="266"/>
            <ac:spMk id="3" creationId="{1016D3F1-2DDF-4F54-9E77-FC9A2BCE2708}"/>
          </ac:spMkLst>
        </pc:spChg>
        <pc:spChg chg="add mod">
          <ac:chgData name="Egil Hansen" userId="649f010e5c151da8" providerId="LiveId" clId="{E2315D1F-0F67-43B3-BB79-2746CD8895AF}" dt="2021-06-11T22:33:59.700" v="9398" actId="20577"/>
          <ac:spMkLst>
            <pc:docMk/>
            <pc:sldMk cId="4272343188" sldId="266"/>
            <ac:spMk id="4" creationId="{FD95AC79-D648-4623-8A66-EE948242AC24}"/>
          </ac:spMkLst>
        </pc:spChg>
        <pc:spChg chg="add mod">
          <ac:chgData name="Egil Hansen" userId="649f010e5c151da8" providerId="LiveId" clId="{E2315D1F-0F67-43B3-BB79-2746CD8895AF}" dt="2021-06-17T17:59:25.666" v="10579" actId="6549"/>
          <ac:spMkLst>
            <pc:docMk/>
            <pc:sldMk cId="4272343188" sldId="266"/>
            <ac:spMk id="5" creationId="{AA8AF103-C80F-4C96-9215-E635BB31BF93}"/>
          </ac:spMkLst>
        </pc:spChg>
        <pc:spChg chg="add mod">
          <ac:chgData name="Egil Hansen" userId="649f010e5c151da8" providerId="LiveId" clId="{E2315D1F-0F67-43B3-BB79-2746CD8895AF}" dt="2021-06-11T22:34:02.475" v="9400" actId="20577"/>
          <ac:spMkLst>
            <pc:docMk/>
            <pc:sldMk cId="4272343188" sldId="266"/>
            <ac:spMk id="6" creationId="{A75794B9-E088-4961-8A08-4D310873A596}"/>
          </ac:spMkLst>
        </pc:spChg>
        <pc:spChg chg="add mod">
          <ac:chgData name="Egil Hansen" userId="649f010e5c151da8" providerId="LiveId" clId="{E2315D1F-0F67-43B3-BB79-2746CD8895AF}" dt="2021-06-11T22:34:01.044" v="9399" actId="20577"/>
          <ac:spMkLst>
            <pc:docMk/>
            <pc:sldMk cId="4272343188" sldId="266"/>
            <ac:spMk id="7" creationId="{D35F402F-17F1-422B-96E7-12F1AF651C52}"/>
          </ac:spMkLst>
        </pc:spChg>
        <pc:spChg chg="add mod">
          <ac:chgData name="Egil Hansen" userId="649f010e5c151da8" providerId="LiveId" clId="{E2315D1F-0F67-43B3-BB79-2746CD8895AF}" dt="2021-06-11T22:33:58.612" v="9397" actId="20577"/>
          <ac:spMkLst>
            <pc:docMk/>
            <pc:sldMk cId="4272343188" sldId="266"/>
            <ac:spMk id="8" creationId="{7B8A3D89-D790-47CA-9A2B-FFCBAA3ECB5E}"/>
          </ac:spMkLst>
        </pc:spChg>
        <pc:spChg chg="add mod">
          <ac:chgData name="Egil Hansen" userId="649f010e5c151da8" providerId="LiveId" clId="{E2315D1F-0F67-43B3-BB79-2746CD8895AF}" dt="2021-06-11T22:33:56.836" v="9396" actId="20577"/>
          <ac:spMkLst>
            <pc:docMk/>
            <pc:sldMk cId="4272343188" sldId="266"/>
            <ac:spMk id="9" creationId="{A4A2F631-E60F-44E1-B719-769DBE8DD452}"/>
          </ac:spMkLst>
        </pc:spChg>
        <pc:spChg chg="add del mod">
          <ac:chgData name="Egil Hansen" userId="649f010e5c151da8" providerId="LiveId" clId="{E2315D1F-0F67-43B3-BB79-2746CD8895AF}" dt="2021-06-11T22:32:08.881" v="9346"/>
          <ac:spMkLst>
            <pc:docMk/>
            <pc:sldMk cId="4272343188" sldId="266"/>
            <ac:spMk id="10" creationId="{59AF7D55-83D9-4620-81C9-B1E4442BCFA2}"/>
          </ac:spMkLst>
        </pc:spChg>
      </pc:sldChg>
      <pc:sldChg chg="modSp mod ord modTransition modShow">
        <pc:chgData name="Egil Hansen" userId="649f010e5c151da8" providerId="LiveId" clId="{E2315D1F-0F67-43B3-BB79-2746CD8895AF}" dt="2021-06-17T14:40:25.258" v="10394" actId="20578"/>
        <pc:sldMkLst>
          <pc:docMk/>
          <pc:sldMk cId="3460336342" sldId="267"/>
        </pc:sldMkLst>
        <pc:spChg chg="mod">
          <ac:chgData name="Egil Hansen" userId="649f010e5c151da8" providerId="LiveId" clId="{E2315D1F-0F67-43B3-BB79-2746CD8895AF}" dt="2021-06-17T14:40:23.928" v="10393" actId="122"/>
          <ac:spMkLst>
            <pc:docMk/>
            <pc:sldMk cId="3460336342" sldId="267"/>
            <ac:spMk id="2" creationId="{819BF339-ED5E-4C16-8DF4-BBA2B221552F}"/>
          </ac:spMkLst>
        </pc:spChg>
        <pc:spChg chg="mod">
          <ac:chgData name="Egil Hansen" userId="649f010e5c151da8" providerId="LiveId" clId="{E2315D1F-0F67-43B3-BB79-2746CD8895AF}" dt="2021-06-03T21:25:02.020" v="198"/>
          <ac:spMkLst>
            <pc:docMk/>
            <pc:sldMk cId="3460336342" sldId="267"/>
            <ac:spMk id="3" creationId="{A5E599DB-EF69-46B9-BA4F-D4170B9551E9}"/>
          </ac:spMkLst>
        </pc:spChg>
      </pc:sldChg>
      <pc:sldChg chg="add del">
        <pc:chgData name="Egil Hansen" userId="649f010e5c151da8" providerId="LiveId" clId="{E2315D1F-0F67-43B3-BB79-2746CD8895AF}" dt="2021-06-03T22:31:38.542" v="577"/>
        <pc:sldMkLst>
          <pc:docMk/>
          <pc:sldMk cId="1146600733" sldId="268"/>
        </pc:sldMkLst>
      </pc:sldChg>
      <pc:sldChg chg="addSp delSp modSp new mod modTransition modClrScheme modAnim modShow chgLayout modNotesTx">
        <pc:chgData name="Egil Hansen" userId="649f010e5c151da8" providerId="LiveId" clId="{E2315D1F-0F67-43B3-BB79-2746CD8895AF}" dt="2021-06-17T14:08:18.647" v="10343" actId="729"/>
        <pc:sldMkLst>
          <pc:docMk/>
          <pc:sldMk cId="4014744924" sldId="268"/>
        </pc:sldMkLst>
        <pc:spChg chg="del mod ord">
          <ac:chgData name="Egil Hansen" userId="649f010e5c151da8" providerId="LiveId" clId="{E2315D1F-0F67-43B3-BB79-2746CD8895AF}" dt="2021-06-04T21:13:15.553" v="1222" actId="700"/>
          <ac:spMkLst>
            <pc:docMk/>
            <pc:sldMk cId="4014744924" sldId="268"/>
            <ac:spMk id="2" creationId="{C2BEFFF1-5CAA-4030-A9D2-4E86CD7CE713}"/>
          </ac:spMkLst>
        </pc:spChg>
        <pc:spChg chg="del mod ord">
          <ac:chgData name="Egil Hansen" userId="649f010e5c151da8" providerId="LiveId" clId="{E2315D1F-0F67-43B3-BB79-2746CD8895AF}" dt="2021-06-04T21:13:15.553" v="1222" actId="700"/>
          <ac:spMkLst>
            <pc:docMk/>
            <pc:sldMk cId="4014744924" sldId="268"/>
            <ac:spMk id="3" creationId="{3E69953D-B463-4D39-9290-200207D25FE8}"/>
          </ac:spMkLst>
        </pc:spChg>
        <pc:spChg chg="add mod ord">
          <ac:chgData name="Egil Hansen" userId="649f010e5c151da8" providerId="LiveId" clId="{E2315D1F-0F67-43B3-BB79-2746CD8895AF}" dt="2021-06-04T22:30:51.360" v="3045" actId="122"/>
          <ac:spMkLst>
            <pc:docMk/>
            <pc:sldMk cId="4014744924" sldId="268"/>
            <ac:spMk id="4" creationId="{0B87EDD4-61BD-4DF6-91D4-D8AF895E62BD}"/>
          </ac:spMkLst>
        </pc:spChg>
        <pc:spChg chg="add del mod ord">
          <ac:chgData name="Egil Hansen" userId="649f010e5c151da8" providerId="LiveId" clId="{E2315D1F-0F67-43B3-BB79-2746CD8895AF}" dt="2021-06-04T21:15:38.630" v="1279" actId="478"/>
          <ac:spMkLst>
            <pc:docMk/>
            <pc:sldMk cId="4014744924" sldId="268"/>
            <ac:spMk id="5" creationId="{01D0832E-B15B-4424-869B-67BFDDB727D7}"/>
          </ac:spMkLst>
        </pc:spChg>
        <pc:spChg chg="add mod">
          <ac:chgData name="Egil Hansen" userId="649f010e5c151da8" providerId="LiveId" clId="{E2315D1F-0F67-43B3-BB79-2746CD8895AF}" dt="2021-06-04T22:28:40.994" v="2924" actId="122"/>
          <ac:spMkLst>
            <pc:docMk/>
            <pc:sldMk cId="4014744924" sldId="268"/>
            <ac:spMk id="7" creationId="{D258A62C-00F5-41E3-9A3E-6397F48A76D8}"/>
          </ac:spMkLst>
        </pc:spChg>
        <pc:spChg chg="add mod">
          <ac:chgData name="Egil Hansen" userId="649f010e5c151da8" providerId="LiveId" clId="{E2315D1F-0F67-43B3-BB79-2746CD8895AF}" dt="2021-06-04T22:28:40.994" v="2924" actId="122"/>
          <ac:spMkLst>
            <pc:docMk/>
            <pc:sldMk cId="4014744924" sldId="268"/>
            <ac:spMk id="9" creationId="{394EE631-11BD-4BA0-AB8B-14D1F9C944FF}"/>
          </ac:spMkLst>
        </pc:spChg>
        <pc:spChg chg="add mod">
          <ac:chgData name="Egil Hansen" userId="649f010e5c151da8" providerId="LiveId" clId="{E2315D1F-0F67-43B3-BB79-2746CD8895AF}" dt="2021-06-04T22:28:40.994" v="2924" actId="122"/>
          <ac:spMkLst>
            <pc:docMk/>
            <pc:sldMk cId="4014744924" sldId="268"/>
            <ac:spMk id="10" creationId="{5DA331ED-4E4C-4226-A64F-4DA15BC9A5EC}"/>
          </ac:spMkLst>
        </pc:spChg>
        <pc:spChg chg="add mod">
          <ac:chgData name="Egil Hansen" userId="649f010e5c151da8" providerId="LiveId" clId="{E2315D1F-0F67-43B3-BB79-2746CD8895AF}" dt="2021-06-10T22:40:41.760" v="6270" actId="20577"/>
          <ac:spMkLst>
            <pc:docMk/>
            <pc:sldMk cId="4014744924" sldId="268"/>
            <ac:spMk id="11" creationId="{2AADCA20-CD6E-40AC-B69F-CECE2BBD28DC}"/>
          </ac:spMkLst>
        </pc:spChg>
        <pc:spChg chg="add mod">
          <ac:chgData name="Egil Hansen" userId="649f010e5c151da8" providerId="LiveId" clId="{E2315D1F-0F67-43B3-BB79-2746CD8895AF}" dt="2021-06-04T22:28:40.994" v="2924" actId="122"/>
          <ac:spMkLst>
            <pc:docMk/>
            <pc:sldMk cId="4014744924" sldId="268"/>
            <ac:spMk id="12" creationId="{B1714FB4-5BC6-43B7-B0AF-0BB195942B2C}"/>
          </ac:spMkLst>
        </pc:spChg>
        <pc:spChg chg="add mod">
          <ac:chgData name="Egil Hansen" userId="649f010e5c151da8" providerId="LiveId" clId="{E2315D1F-0F67-43B3-BB79-2746CD8895AF}" dt="2021-06-04T22:28:40.994" v="2924" actId="122"/>
          <ac:spMkLst>
            <pc:docMk/>
            <pc:sldMk cId="4014744924" sldId="268"/>
            <ac:spMk id="13" creationId="{04CFA058-9FB7-44CA-B32B-3B69535C6FEE}"/>
          </ac:spMkLst>
        </pc:spChg>
      </pc:sldChg>
      <pc:sldChg chg="delSp add del mod">
        <pc:chgData name="Egil Hansen" userId="649f010e5c151da8" providerId="LiveId" clId="{E2315D1F-0F67-43B3-BB79-2746CD8895AF}" dt="2021-06-04T21:33:00.152" v="1864" actId="2696"/>
        <pc:sldMkLst>
          <pc:docMk/>
          <pc:sldMk cId="3302679144" sldId="269"/>
        </pc:sldMkLst>
        <pc:spChg chg="del">
          <ac:chgData name="Egil Hansen" userId="649f010e5c151da8" providerId="LiveId" clId="{E2315D1F-0F67-43B3-BB79-2746CD8895AF}" dt="2021-06-04T21:32:54.367" v="1863" actId="478"/>
          <ac:spMkLst>
            <pc:docMk/>
            <pc:sldMk cId="3302679144" sldId="269"/>
            <ac:spMk id="5" creationId="{1F2CD85D-DB9B-4FEE-999E-C46102090D69}"/>
          </ac:spMkLst>
        </pc:spChg>
      </pc:sldChg>
      <pc:sldChg chg="addSp delSp modSp new mod modTransition delAnim modAnim modShow">
        <pc:chgData name="Egil Hansen" userId="649f010e5c151da8" providerId="LiveId" clId="{E2315D1F-0F67-43B3-BB79-2746CD8895AF}" dt="2021-06-17T14:08:41.662" v="10347" actId="729"/>
        <pc:sldMkLst>
          <pc:docMk/>
          <pc:sldMk cId="3737424341" sldId="269"/>
        </pc:sldMkLst>
        <pc:spChg chg="mod">
          <ac:chgData name="Egil Hansen" userId="649f010e5c151da8" providerId="LiveId" clId="{E2315D1F-0F67-43B3-BB79-2746CD8895AF}" dt="2021-06-04T22:31:11.160" v="3047" actId="122"/>
          <ac:spMkLst>
            <pc:docMk/>
            <pc:sldMk cId="3737424341" sldId="269"/>
            <ac:spMk id="2" creationId="{5DC5FF2A-30A9-4697-BE8C-67E35609D27A}"/>
          </ac:spMkLst>
        </pc:spChg>
        <pc:spChg chg="add mod ord">
          <ac:chgData name="Egil Hansen" userId="649f010e5c151da8" providerId="LiveId" clId="{E2315D1F-0F67-43B3-BB79-2746CD8895AF}" dt="2021-06-10T16:48:32.855" v="4463" actId="167"/>
          <ac:spMkLst>
            <pc:docMk/>
            <pc:sldMk cId="3737424341" sldId="269"/>
            <ac:spMk id="6" creationId="{0A70D920-64D7-407E-AFB4-F240ABD9CB5A}"/>
          </ac:spMkLst>
        </pc:spChg>
        <pc:picChg chg="add del mod">
          <ac:chgData name="Egil Hansen" userId="649f010e5c151da8" providerId="LiveId" clId="{E2315D1F-0F67-43B3-BB79-2746CD8895AF}" dt="2021-06-04T21:35:10.130" v="1899" actId="478"/>
          <ac:picMkLst>
            <pc:docMk/>
            <pc:sldMk cId="3737424341" sldId="269"/>
            <ac:picMk id="3" creationId="{70BDB56B-FA8F-40E2-9B3B-86DD98F14754}"/>
          </ac:picMkLst>
        </pc:picChg>
        <pc:picChg chg="add mod">
          <ac:chgData name="Egil Hansen" userId="649f010e5c151da8" providerId="LiveId" clId="{E2315D1F-0F67-43B3-BB79-2746CD8895AF}" dt="2021-06-10T16:49:25.480" v="4605" actId="14861"/>
          <ac:picMkLst>
            <pc:docMk/>
            <pc:sldMk cId="3737424341" sldId="269"/>
            <ac:picMk id="4" creationId="{CBBD9459-6B27-4BCB-BF9F-0B51F937B826}"/>
          </ac:picMkLst>
        </pc:picChg>
      </pc:sldChg>
      <pc:sldChg chg="addSp modSp new mod modTransition modAnim">
        <pc:chgData name="Egil Hansen" userId="649f010e5c151da8" providerId="LiveId" clId="{E2315D1F-0F67-43B3-BB79-2746CD8895AF}" dt="2021-06-12T08:30:24.283" v="10166"/>
        <pc:sldMkLst>
          <pc:docMk/>
          <pc:sldMk cId="2698086277" sldId="270"/>
        </pc:sldMkLst>
        <pc:spChg chg="mod">
          <ac:chgData name="Egil Hansen" userId="649f010e5c151da8" providerId="LiveId" clId="{E2315D1F-0F67-43B3-BB79-2746CD8895AF}" dt="2021-06-04T22:31:16.106" v="3048" actId="122"/>
          <ac:spMkLst>
            <pc:docMk/>
            <pc:sldMk cId="2698086277" sldId="270"/>
            <ac:spMk id="2" creationId="{0B4AE397-FAD6-430D-98EA-96437FA188D9}"/>
          </ac:spMkLst>
        </pc:spChg>
        <pc:spChg chg="add mod">
          <ac:chgData name="Egil Hansen" userId="649f010e5c151da8" providerId="LiveId" clId="{E2315D1F-0F67-43B3-BB79-2746CD8895AF}" dt="2021-06-10T16:53:54.066" v="4613" actId="1076"/>
          <ac:spMkLst>
            <pc:docMk/>
            <pc:sldMk cId="2698086277" sldId="270"/>
            <ac:spMk id="3" creationId="{F6DE447E-269E-4DF3-9E6E-D807651C515B}"/>
          </ac:spMkLst>
        </pc:spChg>
        <pc:spChg chg="add mod">
          <ac:chgData name="Egil Hansen" userId="649f010e5c151da8" providerId="LiveId" clId="{E2315D1F-0F67-43B3-BB79-2746CD8895AF}" dt="2021-06-04T21:55:48.414" v="2020" actId="20577"/>
          <ac:spMkLst>
            <pc:docMk/>
            <pc:sldMk cId="2698086277" sldId="270"/>
            <ac:spMk id="4" creationId="{95AE0E4B-28DD-4455-8894-9F69154B7BD2}"/>
          </ac:spMkLst>
        </pc:spChg>
        <pc:spChg chg="add mod">
          <ac:chgData name="Egil Hansen" userId="649f010e5c151da8" providerId="LiveId" clId="{E2315D1F-0F67-43B3-BB79-2746CD8895AF}" dt="2021-06-10T16:54:06.514" v="4616" actId="14100"/>
          <ac:spMkLst>
            <pc:docMk/>
            <pc:sldMk cId="2698086277" sldId="270"/>
            <ac:spMk id="5" creationId="{578B77C8-C5EE-4BA4-B0DC-DAB6C21DB1F9}"/>
          </ac:spMkLst>
        </pc:spChg>
      </pc:sldChg>
      <pc:sldChg chg="addSp delSp modSp new mod modTransition modClrScheme modAnim modShow chgLayout modNotesTx">
        <pc:chgData name="Egil Hansen" userId="649f010e5c151da8" providerId="LiveId" clId="{E2315D1F-0F67-43B3-BB79-2746CD8895AF}" dt="2021-06-17T14:08:25.641" v="10345" actId="729"/>
        <pc:sldMkLst>
          <pc:docMk/>
          <pc:sldMk cId="2829728901" sldId="271"/>
        </pc:sldMkLst>
        <pc:spChg chg="del mod ord">
          <ac:chgData name="Egil Hansen" userId="649f010e5c151da8" providerId="LiveId" clId="{E2315D1F-0F67-43B3-BB79-2746CD8895AF}" dt="2021-06-04T22:05:09.421" v="2044" actId="700"/>
          <ac:spMkLst>
            <pc:docMk/>
            <pc:sldMk cId="2829728901" sldId="271"/>
            <ac:spMk id="2" creationId="{77B03CF0-72CB-4053-A7A6-FAD2FE5B17D4}"/>
          </ac:spMkLst>
        </pc:spChg>
        <pc:spChg chg="del">
          <ac:chgData name="Egil Hansen" userId="649f010e5c151da8" providerId="LiveId" clId="{E2315D1F-0F67-43B3-BB79-2746CD8895AF}" dt="2021-06-04T22:05:09.421" v="2044" actId="700"/>
          <ac:spMkLst>
            <pc:docMk/>
            <pc:sldMk cId="2829728901" sldId="271"/>
            <ac:spMk id="3" creationId="{2DC97985-C39E-417C-9FA6-E8B86FB6BFA5}"/>
          </ac:spMkLst>
        </pc:spChg>
        <pc:spChg chg="add mod ord">
          <ac:chgData name="Egil Hansen" userId="649f010e5c151da8" providerId="LiveId" clId="{E2315D1F-0F67-43B3-BB79-2746CD8895AF}" dt="2021-06-04T22:30:46.948" v="3044" actId="122"/>
          <ac:spMkLst>
            <pc:docMk/>
            <pc:sldMk cId="2829728901" sldId="271"/>
            <ac:spMk id="4" creationId="{C39D45CB-574F-4728-A59F-5C781125F636}"/>
          </ac:spMkLst>
        </pc:spChg>
        <pc:spChg chg="add mod">
          <ac:chgData name="Egil Hansen" userId="649f010e5c151da8" providerId="LiveId" clId="{E2315D1F-0F67-43B3-BB79-2746CD8895AF}" dt="2021-06-04T22:30:44.031" v="3043" actId="1076"/>
          <ac:spMkLst>
            <pc:docMk/>
            <pc:sldMk cId="2829728901" sldId="271"/>
            <ac:spMk id="5" creationId="{878B7FC1-B8F0-4DFE-981D-7AF5E558428D}"/>
          </ac:spMkLst>
        </pc:spChg>
        <pc:spChg chg="add mod">
          <ac:chgData name="Egil Hansen" userId="649f010e5c151da8" providerId="LiveId" clId="{E2315D1F-0F67-43B3-BB79-2746CD8895AF}" dt="2021-06-04T22:30:39.558" v="3042" actId="1076"/>
          <ac:spMkLst>
            <pc:docMk/>
            <pc:sldMk cId="2829728901" sldId="271"/>
            <ac:spMk id="6" creationId="{02AF3A4F-5938-4F9E-9C83-F1E1E8A8C078}"/>
          </ac:spMkLst>
        </pc:spChg>
        <pc:spChg chg="add del mod">
          <ac:chgData name="Egil Hansen" userId="649f010e5c151da8" providerId="LiveId" clId="{E2315D1F-0F67-43B3-BB79-2746CD8895AF}" dt="2021-06-04T22:21:06.957" v="2505"/>
          <ac:spMkLst>
            <pc:docMk/>
            <pc:sldMk cId="2829728901" sldId="271"/>
            <ac:spMk id="8" creationId="{DB773E24-A1DC-4F98-B706-3144A6C322D9}"/>
          </ac:spMkLst>
        </pc:spChg>
        <pc:spChg chg="add mod">
          <ac:chgData name="Egil Hansen" userId="649f010e5c151da8" providerId="LiveId" clId="{E2315D1F-0F67-43B3-BB79-2746CD8895AF}" dt="2021-06-04T22:41:43.839" v="3297" actId="1076"/>
          <ac:spMkLst>
            <pc:docMk/>
            <pc:sldMk cId="2829728901" sldId="271"/>
            <ac:spMk id="9" creationId="{B46B392E-EFE0-4BA3-9E17-36D1F30FD7E7}"/>
          </ac:spMkLst>
        </pc:spChg>
        <pc:spChg chg="add mod">
          <ac:chgData name="Egil Hansen" userId="649f010e5c151da8" providerId="LiveId" clId="{E2315D1F-0F67-43B3-BB79-2746CD8895AF}" dt="2021-06-04T22:41:53.559" v="3298" actId="1076"/>
          <ac:spMkLst>
            <pc:docMk/>
            <pc:sldMk cId="2829728901" sldId="271"/>
            <ac:spMk id="10" creationId="{75B1EDE2-7DB5-42F4-B5BD-6BC5A839509D}"/>
          </ac:spMkLst>
        </pc:spChg>
        <pc:spChg chg="add mod">
          <ac:chgData name="Egil Hansen" userId="649f010e5c151da8" providerId="LiveId" clId="{E2315D1F-0F67-43B3-BB79-2746CD8895AF}" dt="2021-06-04T22:30:31.576" v="3039" actId="1076"/>
          <ac:spMkLst>
            <pc:docMk/>
            <pc:sldMk cId="2829728901" sldId="271"/>
            <ac:spMk id="11" creationId="{318D1D79-6671-45D9-ADFB-1138461C94EC}"/>
          </ac:spMkLst>
        </pc:spChg>
        <pc:graphicFrameChg chg="add del mod modGraphic">
          <ac:chgData name="Egil Hansen" userId="649f010e5c151da8" providerId="LiveId" clId="{E2315D1F-0F67-43B3-BB79-2746CD8895AF}" dt="2021-06-04T22:18:22.228" v="2378" actId="478"/>
          <ac:graphicFrameMkLst>
            <pc:docMk/>
            <pc:sldMk cId="2829728901" sldId="271"/>
            <ac:graphicFrameMk id="7" creationId="{70132F8D-B157-4E09-9797-58D32B58067E}"/>
          </ac:graphicFrameMkLst>
        </pc:graphicFrameChg>
      </pc:sldChg>
      <pc:sldChg chg="addSp delSp modSp new mod modTransition modAnim modNotesTx">
        <pc:chgData name="Egil Hansen" userId="649f010e5c151da8" providerId="LiveId" clId="{E2315D1F-0F67-43B3-BB79-2746CD8895AF}" dt="2021-06-12T08:30:24.283" v="10166"/>
        <pc:sldMkLst>
          <pc:docMk/>
          <pc:sldMk cId="1814347081" sldId="272"/>
        </pc:sldMkLst>
        <pc:spChg chg="mod">
          <ac:chgData name="Egil Hansen" userId="649f010e5c151da8" providerId="LiveId" clId="{E2315D1F-0F67-43B3-BB79-2746CD8895AF}" dt="2021-06-06T22:01:09.278" v="3325" actId="20577"/>
          <ac:spMkLst>
            <pc:docMk/>
            <pc:sldMk cId="1814347081" sldId="272"/>
            <ac:spMk id="2" creationId="{F14F400F-643C-44E1-938B-4BA4788F35A6}"/>
          </ac:spMkLst>
        </pc:spChg>
        <pc:spChg chg="add del mod">
          <ac:chgData name="Egil Hansen" userId="649f010e5c151da8" providerId="LiveId" clId="{E2315D1F-0F67-43B3-BB79-2746CD8895AF}" dt="2021-06-06T22:14:38.964" v="3589" actId="20577"/>
          <ac:spMkLst>
            <pc:docMk/>
            <pc:sldMk cId="1814347081" sldId="272"/>
            <ac:spMk id="4" creationId="{01EE4EF3-381B-412F-8EE3-21BD5B772004}"/>
          </ac:spMkLst>
        </pc:spChg>
        <pc:spChg chg="add del">
          <ac:chgData name="Egil Hansen" userId="649f010e5c151da8" providerId="LiveId" clId="{E2315D1F-0F67-43B3-BB79-2746CD8895AF}" dt="2021-06-06T22:02:05.560" v="3341" actId="22"/>
          <ac:spMkLst>
            <pc:docMk/>
            <pc:sldMk cId="1814347081" sldId="272"/>
            <ac:spMk id="6" creationId="{DD4AF8DC-9835-49E9-B50B-238D17940BB4}"/>
          </ac:spMkLst>
        </pc:spChg>
        <pc:spChg chg="add mod">
          <ac:chgData name="Egil Hansen" userId="649f010e5c151da8" providerId="LiveId" clId="{E2315D1F-0F67-43B3-BB79-2746CD8895AF}" dt="2021-06-06T22:05:31.017" v="3360" actId="1076"/>
          <ac:spMkLst>
            <pc:docMk/>
            <pc:sldMk cId="1814347081" sldId="272"/>
            <ac:spMk id="8" creationId="{7AF5ABB9-C131-413E-8BED-8F277618AF7A}"/>
          </ac:spMkLst>
        </pc:spChg>
      </pc:sldChg>
      <pc:sldChg chg="modSp new mod modTransition modNotesTx">
        <pc:chgData name="Egil Hansen" userId="649f010e5c151da8" providerId="LiveId" clId="{E2315D1F-0F67-43B3-BB79-2746CD8895AF}" dt="2021-06-12T08:30:24.283" v="10166"/>
        <pc:sldMkLst>
          <pc:docMk/>
          <pc:sldMk cId="1836589725" sldId="273"/>
        </pc:sldMkLst>
        <pc:spChg chg="mod">
          <ac:chgData name="Egil Hansen" userId="649f010e5c151da8" providerId="LiveId" clId="{E2315D1F-0F67-43B3-BB79-2746CD8895AF}" dt="2021-06-07T17:25:24.603" v="3753" actId="1076"/>
          <ac:spMkLst>
            <pc:docMk/>
            <pc:sldMk cId="1836589725" sldId="273"/>
            <ac:spMk id="2" creationId="{B84FF027-D7EF-4ACF-B00D-F828C6EC20CF}"/>
          </ac:spMkLst>
        </pc:spChg>
        <pc:spChg chg="mod">
          <ac:chgData name="Egil Hansen" userId="649f010e5c151da8" providerId="LiveId" clId="{E2315D1F-0F67-43B3-BB79-2746CD8895AF}" dt="2021-06-07T17:25:26.410" v="3754" actId="1076"/>
          <ac:spMkLst>
            <pc:docMk/>
            <pc:sldMk cId="1836589725" sldId="273"/>
            <ac:spMk id="3" creationId="{A6C24725-7841-4D62-AD0C-22114465D650}"/>
          </ac:spMkLst>
        </pc:spChg>
      </pc:sldChg>
      <pc:sldChg chg="addSp modSp new mod ord modTransition modClrScheme chgLayout">
        <pc:chgData name="Egil Hansen" userId="649f010e5c151da8" providerId="LiveId" clId="{E2315D1F-0F67-43B3-BB79-2746CD8895AF}" dt="2021-06-12T08:30:24.283" v="10166"/>
        <pc:sldMkLst>
          <pc:docMk/>
          <pc:sldMk cId="3923059659" sldId="274"/>
        </pc:sldMkLst>
        <pc:spChg chg="mod ord">
          <ac:chgData name="Egil Hansen" userId="649f010e5c151da8" providerId="LiveId" clId="{E2315D1F-0F67-43B3-BB79-2746CD8895AF}" dt="2021-06-11T23:14:52.951" v="9798" actId="700"/>
          <ac:spMkLst>
            <pc:docMk/>
            <pc:sldMk cId="3923059659" sldId="274"/>
            <ac:spMk id="2" creationId="{6E1CF90F-81F0-43F8-89EA-0689B1F1372F}"/>
          </ac:spMkLst>
        </pc:spChg>
        <pc:spChg chg="mod ord">
          <ac:chgData name="Egil Hansen" userId="649f010e5c151da8" providerId="LiveId" clId="{E2315D1F-0F67-43B3-BB79-2746CD8895AF}" dt="2021-06-11T23:16:25.468" v="9834" actId="20577"/>
          <ac:spMkLst>
            <pc:docMk/>
            <pc:sldMk cId="3923059659" sldId="274"/>
            <ac:spMk id="3" creationId="{8742A677-787A-4244-A99F-E8D51D1A2B30}"/>
          </ac:spMkLst>
        </pc:spChg>
        <pc:spChg chg="add mod ord">
          <ac:chgData name="Egil Hansen" userId="649f010e5c151da8" providerId="LiveId" clId="{E2315D1F-0F67-43B3-BB79-2746CD8895AF}" dt="2021-06-11T23:16:37.539" v="9837" actId="20577"/>
          <ac:spMkLst>
            <pc:docMk/>
            <pc:sldMk cId="3923059659" sldId="274"/>
            <ac:spMk id="4" creationId="{E026A3B8-EB04-44D3-98F0-6AFEFE23AD04}"/>
          </ac:spMkLst>
        </pc:spChg>
      </pc:sldChg>
      <pc:sldChg chg="addSp modSp new mod modTransition modNotesTx">
        <pc:chgData name="Egil Hansen" userId="649f010e5c151da8" providerId="LiveId" clId="{E2315D1F-0F67-43B3-BB79-2746CD8895AF}" dt="2021-06-12T08:30:24.283" v="10166"/>
        <pc:sldMkLst>
          <pc:docMk/>
          <pc:sldMk cId="1774189349" sldId="275"/>
        </pc:sldMkLst>
        <pc:spChg chg="mod">
          <ac:chgData name="Egil Hansen" userId="649f010e5c151da8" providerId="LiveId" clId="{E2315D1F-0F67-43B3-BB79-2746CD8895AF}" dt="2021-06-10T17:00:45.786" v="4736" actId="27636"/>
          <ac:spMkLst>
            <pc:docMk/>
            <pc:sldMk cId="1774189349" sldId="275"/>
            <ac:spMk id="2" creationId="{60B83838-8758-4C32-812F-E092FB196FA3}"/>
          </ac:spMkLst>
        </pc:spChg>
        <pc:spChg chg="mod">
          <ac:chgData name="Egil Hansen" userId="649f010e5c151da8" providerId="LiveId" clId="{E2315D1F-0F67-43B3-BB79-2746CD8895AF}" dt="2021-06-10T22:48:48.901" v="6456" actId="20577"/>
          <ac:spMkLst>
            <pc:docMk/>
            <pc:sldMk cId="1774189349" sldId="275"/>
            <ac:spMk id="3" creationId="{BFEF09C4-C486-4D6C-97DC-B2FE5D20BF25}"/>
          </ac:spMkLst>
        </pc:spChg>
        <pc:spChg chg="add mod">
          <ac:chgData name="Egil Hansen" userId="649f010e5c151da8" providerId="LiveId" clId="{E2315D1F-0F67-43B3-BB79-2746CD8895AF}" dt="2021-06-10T22:43:52.144" v="6271" actId="1076"/>
          <ac:spMkLst>
            <pc:docMk/>
            <pc:sldMk cId="1774189349" sldId="275"/>
            <ac:spMk id="4" creationId="{2B2670C2-1A23-4687-999F-68AE94D5F04F}"/>
          </ac:spMkLst>
        </pc:spChg>
      </pc:sldChg>
      <pc:sldChg chg="addSp delSp modSp new mod ord modTransition modClrScheme delAnim modAnim chgLayout modNotesTx">
        <pc:chgData name="Egil Hansen" userId="649f010e5c151da8" providerId="LiveId" clId="{E2315D1F-0F67-43B3-BB79-2746CD8895AF}" dt="2021-06-12T08:30:24.283" v="10166"/>
        <pc:sldMkLst>
          <pc:docMk/>
          <pc:sldMk cId="2226207924" sldId="276"/>
        </pc:sldMkLst>
        <pc:spChg chg="del mod ord">
          <ac:chgData name="Egil Hansen" userId="649f010e5c151da8" providerId="LiveId" clId="{E2315D1F-0F67-43B3-BB79-2746CD8895AF}" dt="2021-06-10T17:04:40.735" v="4807" actId="700"/>
          <ac:spMkLst>
            <pc:docMk/>
            <pc:sldMk cId="2226207924" sldId="276"/>
            <ac:spMk id="2" creationId="{72585104-6C64-4053-BDA6-45ECE2C235B5}"/>
          </ac:spMkLst>
        </pc:spChg>
        <pc:spChg chg="add mod ord">
          <ac:chgData name="Egil Hansen" userId="649f010e5c151da8" providerId="LiveId" clId="{E2315D1F-0F67-43B3-BB79-2746CD8895AF}" dt="2021-06-10T17:51:33.503" v="5104" actId="20577"/>
          <ac:spMkLst>
            <pc:docMk/>
            <pc:sldMk cId="2226207924" sldId="276"/>
            <ac:spMk id="3" creationId="{DECF83DE-4D54-40F3-8EA5-41F399BA69C8}"/>
          </ac:spMkLst>
        </pc:spChg>
        <pc:spChg chg="add del mod ord">
          <ac:chgData name="Egil Hansen" userId="649f010e5c151da8" providerId="LiveId" clId="{E2315D1F-0F67-43B3-BB79-2746CD8895AF}" dt="2021-06-10T17:30:56.787" v="4808"/>
          <ac:spMkLst>
            <pc:docMk/>
            <pc:sldMk cId="2226207924" sldId="276"/>
            <ac:spMk id="4" creationId="{9B758D02-B554-40CA-9846-FB70D53FED58}"/>
          </ac:spMkLst>
        </pc:spChg>
        <pc:spChg chg="add del mod">
          <ac:chgData name="Egil Hansen" userId="649f010e5c151da8" providerId="LiveId" clId="{E2315D1F-0F67-43B3-BB79-2746CD8895AF}" dt="2021-06-10T17:32:37.889" v="4810"/>
          <ac:spMkLst>
            <pc:docMk/>
            <pc:sldMk cId="2226207924" sldId="276"/>
            <ac:spMk id="7" creationId="{5E637DE5-D745-415F-8A97-AAC460BE82C9}"/>
          </ac:spMkLst>
        </pc:spChg>
        <pc:spChg chg="add mod">
          <ac:chgData name="Egil Hansen" userId="649f010e5c151da8" providerId="LiveId" clId="{E2315D1F-0F67-43B3-BB79-2746CD8895AF}" dt="2021-06-10T22:48:17.338" v="6417" actId="1076"/>
          <ac:spMkLst>
            <pc:docMk/>
            <pc:sldMk cId="2226207924" sldId="276"/>
            <ac:spMk id="10" creationId="{33E45F57-2A3A-453F-94C9-56C75A9972CA}"/>
          </ac:spMkLst>
        </pc:spChg>
        <pc:picChg chg="add del mod">
          <ac:chgData name="Egil Hansen" userId="649f010e5c151da8" providerId="LiveId" clId="{E2315D1F-0F67-43B3-BB79-2746CD8895AF}" dt="2021-06-10T17:32:08.748" v="4809" actId="478"/>
          <ac:picMkLst>
            <pc:docMk/>
            <pc:sldMk cId="2226207924" sldId="276"/>
            <ac:picMk id="5" creationId="{84698747-C36F-42ED-9F0F-5D172AEF3517}"/>
          </ac:picMkLst>
        </pc:picChg>
        <pc:picChg chg="add mod">
          <ac:chgData name="Egil Hansen" userId="649f010e5c151da8" providerId="LiveId" clId="{E2315D1F-0F67-43B3-BB79-2746CD8895AF}" dt="2021-06-10T17:51:07.462" v="5050" actId="1076"/>
          <ac:picMkLst>
            <pc:docMk/>
            <pc:sldMk cId="2226207924" sldId="276"/>
            <ac:picMk id="8" creationId="{74069BAC-9DF5-49FD-B8F2-DB44A4A3E0B7}"/>
          </ac:picMkLst>
        </pc:picChg>
      </pc:sldChg>
      <pc:sldChg chg="addSp delSp modSp new mod ord modTransition modAnim modNotesTx">
        <pc:chgData name="Egil Hansen" userId="649f010e5c151da8" providerId="LiveId" clId="{E2315D1F-0F67-43B3-BB79-2746CD8895AF}" dt="2021-06-12T08:30:24.283" v="10166"/>
        <pc:sldMkLst>
          <pc:docMk/>
          <pc:sldMk cId="2536350284" sldId="277"/>
        </pc:sldMkLst>
        <pc:spChg chg="mod">
          <ac:chgData name="Egil Hansen" userId="649f010e5c151da8" providerId="LiveId" clId="{E2315D1F-0F67-43B3-BB79-2746CD8895AF}" dt="2021-06-10T17:52:02.058" v="5106" actId="122"/>
          <ac:spMkLst>
            <pc:docMk/>
            <pc:sldMk cId="2536350284" sldId="277"/>
            <ac:spMk id="2" creationId="{A63CF6ED-5F6E-4BF3-A764-858E1C5F020A}"/>
          </ac:spMkLst>
        </pc:spChg>
        <pc:spChg chg="del">
          <ac:chgData name="Egil Hansen" userId="649f010e5c151da8" providerId="LiveId" clId="{E2315D1F-0F67-43B3-BB79-2746CD8895AF}" dt="2021-06-10T17:46:57.551" v="4819" actId="478"/>
          <ac:spMkLst>
            <pc:docMk/>
            <pc:sldMk cId="2536350284" sldId="277"/>
            <ac:spMk id="3" creationId="{CF4B2F0D-439B-4F2D-B60E-EBFA8AEEFEF1}"/>
          </ac:spMkLst>
        </pc:spChg>
        <pc:spChg chg="add del mod">
          <ac:chgData name="Egil Hansen" userId="649f010e5c151da8" providerId="LiveId" clId="{E2315D1F-0F67-43B3-BB79-2746CD8895AF}" dt="2021-06-10T17:40:51.503" v="4814" actId="478"/>
          <ac:spMkLst>
            <pc:docMk/>
            <pc:sldMk cId="2536350284" sldId="277"/>
            <ac:spMk id="5" creationId="{D5E24BA0-3FD6-4934-87B1-15E288872218}"/>
          </ac:spMkLst>
        </pc:spChg>
        <pc:spChg chg="add mod">
          <ac:chgData name="Egil Hansen" userId="649f010e5c151da8" providerId="LiveId" clId="{E2315D1F-0F67-43B3-BB79-2746CD8895AF}" dt="2021-06-11T21:59:45.878" v="8797" actId="20577"/>
          <ac:spMkLst>
            <pc:docMk/>
            <pc:sldMk cId="2536350284" sldId="277"/>
            <ac:spMk id="7" creationId="{77E4F851-DA5E-462E-B84C-0B61FF5DB62F}"/>
          </ac:spMkLst>
        </pc:spChg>
        <pc:spChg chg="add mod">
          <ac:chgData name="Egil Hansen" userId="649f010e5c151da8" providerId="LiveId" clId="{E2315D1F-0F67-43B3-BB79-2746CD8895AF}" dt="2021-06-11T21:58:56.740" v="8788" actId="1076"/>
          <ac:spMkLst>
            <pc:docMk/>
            <pc:sldMk cId="2536350284" sldId="277"/>
            <ac:spMk id="8" creationId="{5D57942E-0582-48EA-B474-9AB039B41393}"/>
          </ac:spMkLst>
        </pc:spChg>
      </pc:sldChg>
      <pc:sldChg chg="addSp delSp modSp new mod modTransition modAnim">
        <pc:chgData name="Egil Hansen" userId="649f010e5c151da8" providerId="LiveId" clId="{E2315D1F-0F67-43B3-BB79-2746CD8895AF}" dt="2021-06-12T08:30:24.283" v="10166"/>
        <pc:sldMkLst>
          <pc:docMk/>
          <pc:sldMk cId="642641664" sldId="278"/>
        </pc:sldMkLst>
        <pc:spChg chg="mod">
          <ac:chgData name="Egil Hansen" userId="649f010e5c151da8" providerId="LiveId" clId="{E2315D1F-0F67-43B3-BB79-2746CD8895AF}" dt="2021-06-10T21:32:20.815" v="5532" actId="20577"/>
          <ac:spMkLst>
            <pc:docMk/>
            <pc:sldMk cId="642641664" sldId="278"/>
            <ac:spMk id="2" creationId="{A45501B3-8E12-4673-B05E-8AD8B2892E73}"/>
          </ac:spMkLst>
        </pc:spChg>
        <pc:spChg chg="del mod">
          <ac:chgData name="Egil Hansen" userId="649f010e5c151da8" providerId="LiveId" clId="{E2315D1F-0F67-43B3-BB79-2746CD8895AF}" dt="2021-06-10T21:15:00.911" v="5289" actId="478"/>
          <ac:spMkLst>
            <pc:docMk/>
            <pc:sldMk cId="642641664" sldId="278"/>
            <ac:spMk id="3" creationId="{C8F6CB45-AB7E-4DCB-85D3-0112E1460EBA}"/>
          </ac:spMkLst>
        </pc:spChg>
        <pc:spChg chg="add mod">
          <ac:chgData name="Egil Hansen" userId="649f010e5c151da8" providerId="LiveId" clId="{E2315D1F-0F67-43B3-BB79-2746CD8895AF}" dt="2021-06-10T22:53:23.828" v="6699" actId="1076"/>
          <ac:spMkLst>
            <pc:docMk/>
            <pc:sldMk cId="642641664" sldId="278"/>
            <ac:spMk id="4" creationId="{6B260B0E-93BE-49E2-83E3-8A8457B704C0}"/>
          </ac:spMkLst>
        </pc:spChg>
        <pc:spChg chg="add mod">
          <ac:chgData name="Egil Hansen" userId="649f010e5c151da8" providerId="LiveId" clId="{E2315D1F-0F67-43B3-BB79-2746CD8895AF}" dt="2021-06-10T22:53:21.142" v="6698" actId="1076"/>
          <ac:spMkLst>
            <pc:docMk/>
            <pc:sldMk cId="642641664" sldId="278"/>
            <ac:spMk id="5" creationId="{1044FCF4-F4E5-48B9-9EC5-574B289B0366}"/>
          </ac:spMkLst>
        </pc:spChg>
      </pc:sldChg>
      <pc:sldChg chg="addSp delSp modSp new mod modTransition modAnim">
        <pc:chgData name="Egil Hansen" userId="649f010e5c151da8" providerId="LiveId" clId="{E2315D1F-0F67-43B3-BB79-2746CD8895AF}" dt="2021-06-12T08:30:24.283" v="10166"/>
        <pc:sldMkLst>
          <pc:docMk/>
          <pc:sldMk cId="547687900" sldId="279"/>
        </pc:sldMkLst>
        <pc:spChg chg="mod">
          <ac:chgData name="Egil Hansen" userId="649f010e5c151da8" providerId="LiveId" clId="{E2315D1F-0F67-43B3-BB79-2746CD8895AF}" dt="2021-06-10T21:37:45.687" v="5839" actId="20577"/>
          <ac:spMkLst>
            <pc:docMk/>
            <pc:sldMk cId="547687900" sldId="279"/>
            <ac:spMk id="2" creationId="{F15B7520-B96A-4485-9F01-03B3962B7B35}"/>
          </ac:spMkLst>
        </pc:spChg>
        <pc:spChg chg="del">
          <ac:chgData name="Egil Hansen" userId="649f010e5c151da8" providerId="LiveId" clId="{E2315D1F-0F67-43B3-BB79-2746CD8895AF}" dt="2021-06-10T21:36:51.895" v="5821" actId="478"/>
          <ac:spMkLst>
            <pc:docMk/>
            <pc:sldMk cId="547687900" sldId="279"/>
            <ac:spMk id="3" creationId="{FF8C0F3B-8300-4F80-AE32-BD2D94B31F46}"/>
          </ac:spMkLst>
        </pc:spChg>
        <pc:spChg chg="add del mod">
          <ac:chgData name="Egil Hansen" userId="649f010e5c151da8" providerId="LiveId" clId="{E2315D1F-0F67-43B3-BB79-2746CD8895AF}" dt="2021-06-10T21:47:52.503" v="5872" actId="478"/>
          <ac:spMkLst>
            <pc:docMk/>
            <pc:sldMk cId="547687900" sldId="279"/>
            <ac:spMk id="5" creationId="{03952752-F56B-410E-8336-497AF0316B6B}"/>
          </ac:spMkLst>
        </pc:spChg>
        <pc:spChg chg="add mod">
          <ac:chgData name="Egil Hansen" userId="649f010e5c151da8" providerId="LiveId" clId="{E2315D1F-0F67-43B3-BB79-2746CD8895AF}" dt="2021-06-11T22:01:12.966" v="8811" actId="20577"/>
          <ac:spMkLst>
            <pc:docMk/>
            <pc:sldMk cId="547687900" sldId="279"/>
            <ac:spMk id="7" creationId="{1EA2E5A0-DFA6-4F87-8F51-CAB100EA1F08}"/>
          </ac:spMkLst>
        </pc:spChg>
        <pc:spChg chg="add del mod">
          <ac:chgData name="Egil Hansen" userId="649f010e5c151da8" providerId="LiveId" clId="{E2315D1F-0F67-43B3-BB79-2746CD8895AF}" dt="2021-06-10T22:05:00.560" v="5904" actId="22"/>
          <ac:spMkLst>
            <pc:docMk/>
            <pc:sldMk cId="547687900" sldId="279"/>
            <ac:spMk id="9" creationId="{8121D776-E139-4B82-8E0F-195E8A66562C}"/>
          </ac:spMkLst>
        </pc:spChg>
        <pc:spChg chg="add mod">
          <ac:chgData name="Egil Hansen" userId="649f010e5c151da8" providerId="LiveId" clId="{E2315D1F-0F67-43B3-BB79-2746CD8895AF}" dt="2021-06-11T22:01:36.769" v="8812" actId="1076"/>
          <ac:spMkLst>
            <pc:docMk/>
            <pc:sldMk cId="547687900" sldId="279"/>
            <ac:spMk id="11" creationId="{464DAA14-3EEC-4424-B0DF-EB0B7A49976A}"/>
          </ac:spMkLst>
        </pc:spChg>
        <pc:spChg chg="add mod">
          <ac:chgData name="Egil Hansen" userId="649f010e5c151da8" providerId="LiveId" clId="{E2315D1F-0F67-43B3-BB79-2746CD8895AF}" dt="2021-06-11T22:02:20.596" v="8870" actId="1035"/>
          <ac:spMkLst>
            <pc:docMk/>
            <pc:sldMk cId="547687900" sldId="279"/>
            <ac:spMk id="13" creationId="{E1ACA9D8-4470-4B7D-A1BB-8A04F41620BE}"/>
          </ac:spMkLst>
        </pc:spChg>
        <pc:spChg chg="add mod">
          <ac:chgData name="Egil Hansen" userId="649f010e5c151da8" providerId="LiveId" clId="{E2315D1F-0F67-43B3-BB79-2746CD8895AF}" dt="2021-06-11T22:02:05.420" v="8839" actId="1035"/>
          <ac:spMkLst>
            <pc:docMk/>
            <pc:sldMk cId="547687900" sldId="279"/>
            <ac:spMk id="14" creationId="{4B98D60A-46EA-4D10-AC58-EE50F5DD86C2}"/>
          </ac:spMkLst>
        </pc:spChg>
      </pc:sldChg>
      <pc:sldChg chg="addSp delSp modSp add mod modTransition delAnim modAnim">
        <pc:chgData name="Egil Hansen" userId="649f010e5c151da8" providerId="LiveId" clId="{E2315D1F-0F67-43B3-BB79-2746CD8895AF}" dt="2021-06-12T08:30:24.283" v="10166"/>
        <pc:sldMkLst>
          <pc:docMk/>
          <pc:sldMk cId="2151973079" sldId="280"/>
        </pc:sldMkLst>
        <pc:spChg chg="mod">
          <ac:chgData name="Egil Hansen" userId="649f010e5c151da8" providerId="LiveId" clId="{E2315D1F-0F67-43B3-BB79-2746CD8895AF}" dt="2021-06-10T22:19:38.421" v="6093" actId="20577"/>
          <ac:spMkLst>
            <pc:docMk/>
            <pc:sldMk cId="2151973079" sldId="280"/>
            <ac:spMk id="2" creationId="{F15B7520-B96A-4485-9F01-03B3962B7B35}"/>
          </ac:spMkLst>
        </pc:spChg>
        <pc:spChg chg="mod ord">
          <ac:chgData name="Egil Hansen" userId="649f010e5c151da8" providerId="LiveId" clId="{E2315D1F-0F67-43B3-BB79-2746CD8895AF}" dt="2021-06-11T22:04:04.191" v="8887" actId="6549"/>
          <ac:spMkLst>
            <pc:docMk/>
            <pc:sldMk cId="2151973079" sldId="280"/>
            <ac:spMk id="7" creationId="{1EA2E5A0-DFA6-4F87-8F51-CAB100EA1F08}"/>
          </ac:spMkLst>
        </pc:spChg>
        <pc:spChg chg="add mod">
          <ac:chgData name="Egil Hansen" userId="649f010e5c151da8" providerId="LiveId" clId="{E2315D1F-0F67-43B3-BB79-2746CD8895AF}" dt="2021-06-10T22:25:12.029" v="6186" actId="1037"/>
          <ac:spMkLst>
            <pc:docMk/>
            <pc:sldMk cId="2151973079" sldId="280"/>
            <ac:spMk id="8" creationId="{B92C8C48-39E2-4BB0-9952-7F2891E34129}"/>
          </ac:spMkLst>
        </pc:spChg>
        <pc:spChg chg="add mod">
          <ac:chgData name="Egil Hansen" userId="649f010e5c151da8" providerId="LiveId" clId="{E2315D1F-0F67-43B3-BB79-2746CD8895AF}" dt="2021-06-10T22:25:25.626" v="6244" actId="1038"/>
          <ac:spMkLst>
            <pc:docMk/>
            <pc:sldMk cId="2151973079" sldId="280"/>
            <ac:spMk id="9" creationId="{BD9A1276-AF3D-4D59-B96E-F66BE8664A6F}"/>
          </ac:spMkLst>
        </pc:spChg>
        <pc:spChg chg="add mod">
          <ac:chgData name="Egil Hansen" userId="649f010e5c151da8" providerId="LiveId" clId="{E2315D1F-0F67-43B3-BB79-2746CD8895AF}" dt="2021-06-10T22:25:31.362" v="6245" actId="1076"/>
          <ac:spMkLst>
            <pc:docMk/>
            <pc:sldMk cId="2151973079" sldId="280"/>
            <ac:spMk id="10" creationId="{88369097-99B1-448D-B05C-4827A9E0683E}"/>
          </ac:spMkLst>
        </pc:spChg>
        <pc:spChg chg="del">
          <ac:chgData name="Egil Hansen" userId="649f010e5c151da8" providerId="LiveId" clId="{E2315D1F-0F67-43B3-BB79-2746CD8895AF}" dt="2021-06-10T22:17:22.962" v="6012" actId="478"/>
          <ac:spMkLst>
            <pc:docMk/>
            <pc:sldMk cId="2151973079" sldId="280"/>
            <ac:spMk id="11" creationId="{464DAA14-3EEC-4424-B0DF-EB0B7A49976A}"/>
          </ac:spMkLst>
        </pc:spChg>
        <pc:spChg chg="add del mod">
          <ac:chgData name="Egil Hansen" userId="649f010e5c151da8" providerId="LiveId" clId="{E2315D1F-0F67-43B3-BB79-2746CD8895AF}" dt="2021-06-10T22:27:27.969" v="6254" actId="478"/>
          <ac:spMkLst>
            <pc:docMk/>
            <pc:sldMk cId="2151973079" sldId="280"/>
            <ac:spMk id="12" creationId="{DE9302D5-6DEA-496A-9A4A-22B922569068}"/>
          </ac:spMkLst>
        </pc:spChg>
        <pc:spChg chg="del">
          <ac:chgData name="Egil Hansen" userId="649f010e5c151da8" providerId="LiveId" clId="{E2315D1F-0F67-43B3-BB79-2746CD8895AF}" dt="2021-06-10T22:17:38.003" v="6020" actId="478"/>
          <ac:spMkLst>
            <pc:docMk/>
            <pc:sldMk cId="2151973079" sldId="280"/>
            <ac:spMk id="13" creationId="{E1ACA9D8-4470-4B7D-A1BB-8A04F41620BE}"/>
          </ac:spMkLst>
        </pc:spChg>
        <pc:spChg chg="del">
          <ac:chgData name="Egil Hansen" userId="649f010e5c151da8" providerId="LiveId" clId="{E2315D1F-0F67-43B3-BB79-2746CD8895AF}" dt="2021-06-10T22:17:36.145" v="6019" actId="478"/>
          <ac:spMkLst>
            <pc:docMk/>
            <pc:sldMk cId="2151973079" sldId="280"/>
            <ac:spMk id="14" creationId="{4B98D60A-46EA-4D10-AC58-EE50F5DD86C2}"/>
          </ac:spMkLst>
        </pc:spChg>
      </pc:sldChg>
      <pc:sldChg chg="addSp delSp modSp new mod modTransition modAnim">
        <pc:chgData name="Egil Hansen" userId="649f010e5c151da8" providerId="LiveId" clId="{E2315D1F-0F67-43B3-BB79-2746CD8895AF}" dt="2021-06-17T17:29:51.670" v="10578"/>
        <pc:sldMkLst>
          <pc:docMk/>
          <pc:sldMk cId="849611874" sldId="281"/>
        </pc:sldMkLst>
        <pc:spChg chg="mod">
          <ac:chgData name="Egil Hansen" userId="649f010e5c151da8" providerId="LiveId" clId="{E2315D1F-0F67-43B3-BB79-2746CD8895AF}" dt="2021-06-11T17:52:13.931" v="7961" actId="207"/>
          <ac:spMkLst>
            <pc:docMk/>
            <pc:sldMk cId="849611874" sldId="281"/>
            <ac:spMk id="2" creationId="{CE2D2F0C-60ED-4A8B-992A-75ECB9AB4D17}"/>
          </ac:spMkLst>
        </pc:spChg>
        <pc:spChg chg="del">
          <ac:chgData name="Egil Hansen" userId="649f010e5c151da8" providerId="LiveId" clId="{E2315D1F-0F67-43B3-BB79-2746CD8895AF}" dt="2021-06-11T17:48:31.877" v="7912" actId="478"/>
          <ac:spMkLst>
            <pc:docMk/>
            <pc:sldMk cId="849611874" sldId="281"/>
            <ac:spMk id="3" creationId="{759FDA27-4495-4979-AF9B-2327882CE1E4}"/>
          </ac:spMkLst>
        </pc:spChg>
        <pc:spChg chg="add del mod">
          <ac:chgData name="Egil Hansen" userId="649f010e5c151da8" providerId="LiveId" clId="{E2315D1F-0F67-43B3-BB79-2746CD8895AF}" dt="2021-06-11T17:49:01.459" v="7917" actId="478"/>
          <ac:spMkLst>
            <pc:docMk/>
            <pc:sldMk cId="849611874" sldId="281"/>
            <ac:spMk id="5" creationId="{CB5E1ED1-64F1-4A3B-AD00-8A778B2A85D5}"/>
          </ac:spMkLst>
        </pc:spChg>
        <pc:spChg chg="add mod">
          <ac:chgData name="Egil Hansen" userId="649f010e5c151da8" providerId="LiveId" clId="{E2315D1F-0F67-43B3-BB79-2746CD8895AF}" dt="2021-06-11T17:52:24.009" v="7962" actId="1076"/>
          <ac:spMkLst>
            <pc:docMk/>
            <pc:sldMk cId="849611874" sldId="281"/>
            <ac:spMk id="7" creationId="{055B7AF1-4779-41A5-813E-7324F77A0EE7}"/>
          </ac:spMkLst>
        </pc:spChg>
      </pc:sldChg>
      <pc:sldChg chg="addSp delSp modSp add mod modTransition modAnim">
        <pc:chgData name="Egil Hansen" userId="649f010e5c151da8" providerId="LiveId" clId="{E2315D1F-0F67-43B3-BB79-2746CD8895AF}" dt="2021-06-12T10:27:13.918" v="10329" actId="20577"/>
        <pc:sldMkLst>
          <pc:docMk/>
          <pc:sldMk cId="2692741248" sldId="282"/>
        </pc:sldMkLst>
        <pc:spChg chg="mod">
          <ac:chgData name="Egil Hansen" userId="649f010e5c151da8" providerId="LiveId" clId="{E2315D1F-0F67-43B3-BB79-2746CD8895AF}" dt="2021-06-11T18:03:03.154" v="7980" actId="6549"/>
          <ac:spMkLst>
            <pc:docMk/>
            <pc:sldMk cId="2692741248" sldId="282"/>
            <ac:spMk id="2" creationId="{CE2D2F0C-60ED-4A8B-992A-75ECB9AB4D17}"/>
          </ac:spMkLst>
        </pc:spChg>
        <pc:spChg chg="add mod">
          <ac:chgData name="Egil Hansen" userId="649f010e5c151da8" providerId="LiveId" clId="{E2315D1F-0F67-43B3-BB79-2746CD8895AF}" dt="2021-06-12T10:27:13.918" v="10329" actId="20577"/>
          <ac:spMkLst>
            <pc:docMk/>
            <pc:sldMk cId="2692741248" sldId="282"/>
            <ac:spMk id="5" creationId="{C438BF30-0CBA-41F1-8AA8-1268169E30C4}"/>
          </ac:spMkLst>
        </pc:spChg>
        <pc:spChg chg="del">
          <ac:chgData name="Egil Hansen" userId="649f010e5c151da8" providerId="LiveId" clId="{E2315D1F-0F67-43B3-BB79-2746CD8895AF}" dt="2021-06-11T18:03:10.162" v="7981" actId="478"/>
          <ac:spMkLst>
            <pc:docMk/>
            <pc:sldMk cId="2692741248" sldId="282"/>
            <ac:spMk id="7" creationId="{055B7AF1-4779-41A5-813E-7324F77A0EE7}"/>
          </ac:spMkLst>
        </pc:spChg>
      </pc:sldChg>
      <pc:sldChg chg="addSp delSp modSp new mod modTransition delAnim modAnim">
        <pc:chgData name="Egil Hansen" userId="649f010e5c151da8" providerId="LiveId" clId="{E2315D1F-0F67-43B3-BB79-2746CD8895AF}" dt="2021-06-12T08:30:24.283" v="10166"/>
        <pc:sldMkLst>
          <pc:docMk/>
          <pc:sldMk cId="3970809633" sldId="283"/>
        </pc:sldMkLst>
        <pc:spChg chg="mod">
          <ac:chgData name="Egil Hansen" userId="649f010e5c151da8" providerId="LiveId" clId="{E2315D1F-0F67-43B3-BB79-2746CD8895AF}" dt="2021-06-11T19:09:42.162" v="8044" actId="14100"/>
          <ac:spMkLst>
            <pc:docMk/>
            <pc:sldMk cId="3970809633" sldId="283"/>
            <ac:spMk id="2" creationId="{04DD7540-12E5-4CFC-9936-3081C01DCF2C}"/>
          </ac:spMkLst>
        </pc:spChg>
        <pc:spChg chg="del">
          <ac:chgData name="Egil Hansen" userId="649f010e5c151da8" providerId="LiveId" clId="{E2315D1F-0F67-43B3-BB79-2746CD8895AF}" dt="2021-06-11T18:24:09.434" v="8005" actId="478"/>
          <ac:spMkLst>
            <pc:docMk/>
            <pc:sldMk cId="3970809633" sldId="283"/>
            <ac:spMk id="3" creationId="{4AD92642-92AA-4739-8F69-04C9CEDB0FB0}"/>
          </ac:spMkLst>
        </pc:spChg>
        <pc:spChg chg="add del mod ord">
          <ac:chgData name="Egil Hansen" userId="649f010e5c151da8" providerId="LiveId" clId="{E2315D1F-0F67-43B3-BB79-2746CD8895AF}" dt="2021-06-11T19:25:11.494" v="8095" actId="478"/>
          <ac:spMkLst>
            <pc:docMk/>
            <pc:sldMk cId="3970809633" sldId="283"/>
            <ac:spMk id="5" creationId="{B6271FC7-D2E7-418F-9F0D-7130ADE0883C}"/>
          </ac:spMkLst>
        </pc:spChg>
        <pc:spChg chg="add mod">
          <ac:chgData name="Egil Hansen" userId="649f010e5c151da8" providerId="LiveId" clId="{E2315D1F-0F67-43B3-BB79-2746CD8895AF}" dt="2021-06-11T20:20:46.424" v="8371"/>
          <ac:spMkLst>
            <pc:docMk/>
            <pc:sldMk cId="3970809633" sldId="283"/>
            <ac:spMk id="7" creationId="{E8305A72-B897-43A5-B210-70466D95CFCA}"/>
          </ac:spMkLst>
        </pc:spChg>
        <pc:spChg chg="add mod">
          <ac:chgData name="Egil Hansen" userId="649f010e5c151da8" providerId="LiveId" clId="{E2315D1F-0F67-43B3-BB79-2746CD8895AF}" dt="2021-06-11T19:27:37.717" v="8106" actId="14100"/>
          <ac:spMkLst>
            <pc:docMk/>
            <pc:sldMk cId="3970809633" sldId="283"/>
            <ac:spMk id="8" creationId="{A21F124F-B9E9-4BF5-BD7F-4BC1704B6537}"/>
          </ac:spMkLst>
        </pc:spChg>
        <pc:spChg chg="add mod">
          <ac:chgData name="Egil Hansen" userId="649f010e5c151da8" providerId="LiveId" clId="{E2315D1F-0F67-43B3-BB79-2746CD8895AF}" dt="2021-06-11T19:28:11.467" v="8111" actId="14100"/>
          <ac:spMkLst>
            <pc:docMk/>
            <pc:sldMk cId="3970809633" sldId="283"/>
            <ac:spMk id="9" creationId="{1342CA66-461F-42DD-9F68-0E80A4DC22AA}"/>
          </ac:spMkLst>
        </pc:spChg>
        <pc:spChg chg="add mod">
          <ac:chgData name="Egil Hansen" userId="649f010e5c151da8" providerId="LiveId" clId="{E2315D1F-0F67-43B3-BB79-2746CD8895AF}" dt="2021-06-11T19:29:19.048" v="8130" actId="1076"/>
          <ac:spMkLst>
            <pc:docMk/>
            <pc:sldMk cId="3970809633" sldId="283"/>
            <ac:spMk id="10" creationId="{6513758E-1F1C-4D8A-973F-033547338186}"/>
          </ac:spMkLst>
        </pc:spChg>
        <pc:spChg chg="add mod">
          <ac:chgData name="Egil Hansen" userId="649f010e5c151da8" providerId="LiveId" clId="{E2315D1F-0F67-43B3-BB79-2746CD8895AF}" dt="2021-06-11T19:29:24.971" v="8132" actId="14100"/>
          <ac:spMkLst>
            <pc:docMk/>
            <pc:sldMk cId="3970809633" sldId="283"/>
            <ac:spMk id="11" creationId="{F1A2785D-CACE-40E9-B55D-3BFAAFF44025}"/>
          </ac:spMkLst>
        </pc:spChg>
      </pc:sldChg>
      <pc:sldChg chg="addSp delSp modSp add mod modTransition modAnim">
        <pc:chgData name="Egil Hansen" userId="649f010e5c151da8" providerId="LiveId" clId="{E2315D1F-0F67-43B3-BB79-2746CD8895AF}" dt="2021-06-12T08:30:24.283" v="10166"/>
        <pc:sldMkLst>
          <pc:docMk/>
          <pc:sldMk cId="1602799032" sldId="284"/>
        </pc:sldMkLst>
        <pc:spChg chg="mod">
          <ac:chgData name="Egil Hansen" userId="649f010e5c151da8" providerId="LiveId" clId="{E2315D1F-0F67-43B3-BB79-2746CD8895AF}" dt="2021-06-11T20:23:56.051" v="8513" actId="1076"/>
          <ac:spMkLst>
            <pc:docMk/>
            <pc:sldMk cId="1602799032" sldId="284"/>
            <ac:spMk id="7" creationId="{E8305A72-B897-43A5-B210-70466D95CFCA}"/>
          </ac:spMkLst>
        </pc:spChg>
        <pc:spChg chg="del">
          <ac:chgData name="Egil Hansen" userId="649f010e5c151da8" providerId="LiveId" clId="{E2315D1F-0F67-43B3-BB79-2746CD8895AF}" dt="2021-06-11T19:33:57.450" v="8149" actId="478"/>
          <ac:spMkLst>
            <pc:docMk/>
            <pc:sldMk cId="1602799032" sldId="284"/>
            <ac:spMk id="8" creationId="{A21F124F-B9E9-4BF5-BD7F-4BC1704B6537}"/>
          </ac:spMkLst>
        </pc:spChg>
        <pc:spChg chg="mod">
          <ac:chgData name="Egil Hansen" userId="649f010e5c151da8" providerId="LiveId" clId="{E2315D1F-0F67-43B3-BB79-2746CD8895AF}" dt="2021-06-11T20:22:39.307" v="8377" actId="14100"/>
          <ac:spMkLst>
            <pc:docMk/>
            <pc:sldMk cId="1602799032" sldId="284"/>
            <ac:spMk id="9" creationId="{1342CA66-461F-42DD-9F68-0E80A4DC22AA}"/>
          </ac:spMkLst>
        </pc:spChg>
        <pc:spChg chg="del">
          <ac:chgData name="Egil Hansen" userId="649f010e5c151da8" providerId="LiveId" clId="{E2315D1F-0F67-43B3-BB79-2746CD8895AF}" dt="2021-06-11T19:33:55.251" v="8148" actId="478"/>
          <ac:spMkLst>
            <pc:docMk/>
            <pc:sldMk cId="1602799032" sldId="284"/>
            <ac:spMk id="10" creationId="{6513758E-1F1C-4D8A-973F-033547338186}"/>
          </ac:spMkLst>
        </pc:spChg>
        <pc:spChg chg="del">
          <ac:chgData name="Egil Hansen" userId="649f010e5c151da8" providerId="LiveId" clId="{E2315D1F-0F67-43B3-BB79-2746CD8895AF}" dt="2021-06-11T19:33:54.203" v="8147" actId="478"/>
          <ac:spMkLst>
            <pc:docMk/>
            <pc:sldMk cId="1602799032" sldId="284"/>
            <ac:spMk id="11" creationId="{F1A2785D-CACE-40E9-B55D-3BFAAFF44025}"/>
          </ac:spMkLst>
        </pc:spChg>
        <pc:spChg chg="add mod">
          <ac:chgData name="Egil Hansen" userId="649f010e5c151da8" providerId="LiveId" clId="{E2315D1F-0F67-43B3-BB79-2746CD8895AF}" dt="2021-06-11T20:22:50.121" v="8378" actId="14100"/>
          <ac:spMkLst>
            <pc:docMk/>
            <pc:sldMk cId="1602799032" sldId="284"/>
            <ac:spMk id="12" creationId="{B975F694-0038-45D4-9BB7-62EE10EE2B99}"/>
          </ac:spMkLst>
        </pc:spChg>
      </pc:sldChg>
      <pc:sldChg chg="modSp add del modAnim">
        <pc:chgData name="Egil Hansen" userId="649f010e5c151da8" providerId="LiveId" clId="{E2315D1F-0F67-43B3-BB79-2746CD8895AF}" dt="2021-06-11T19:25:01.212" v="8094" actId="47"/>
        <pc:sldMkLst>
          <pc:docMk/>
          <pc:sldMk cId="3280818911" sldId="284"/>
        </pc:sldMkLst>
        <pc:spChg chg="mod">
          <ac:chgData name="Egil Hansen" userId="649f010e5c151da8" providerId="LiveId" clId="{E2315D1F-0F67-43B3-BB79-2746CD8895AF}" dt="2021-06-11T19:18:28.916" v="8080" actId="6549"/>
          <ac:spMkLst>
            <pc:docMk/>
            <pc:sldMk cId="3280818911" sldId="284"/>
            <ac:spMk id="5" creationId="{B6271FC7-D2E7-418F-9F0D-7130ADE0883C}"/>
          </ac:spMkLst>
        </pc:spChg>
      </pc:sldChg>
      <pc:sldChg chg="add del">
        <pc:chgData name="Egil Hansen" userId="649f010e5c151da8" providerId="LiveId" clId="{E2315D1F-0F67-43B3-BB79-2746CD8895AF}" dt="2021-06-11T19:25:00.153" v="8093" actId="47"/>
        <pc:sldMkLst>
          <pc:docMk/>
          <pc:sldMk cId="2406785878" sldId="285"/>
        </pc:sldMkLst>
      </pc:sldChg>
      <pc:sldChg chg="addSp delSp modSp add mod modTransition delAnim modAnim">
        <pc:chgData name="Egil Hansen" userId="649f010e5c151da8" providerId="LiveId" clId="{E2315D1F-0F67-43B3-BB79-2746CD8895AF}" dt="2021-06-12T08:30:24.283" v="10166"/>
        <pc:sldMkLst>
          <pc:docMk/>
          <pc:sldMk cId="2559157789" sldId="285"/>
        </pc:sldMkLst>
        <pc:spChg chg="mod">
          <ac:chgData name="Egil Hansen" userId="649f010e5c151da8" providerId="LiveId" clId="{E2315D1F-0F67-43B3-BB79-2746CD8895AF}" dt="2021-06-11T19:39:06.490" v="8191" actId="368"/>
          <ac:spMkLst>
            <pc:docMk/>
            <pc:sldMk cId="2559157789" sldId="285"/>
            <ac:spMk id="2" creationId="{04DD7540-12E5-4CFC-9936-3081C01DCF2C}"/>
          </ac:spMkLst>
        </pc:spChg>
        <pc:spChg chg="add mod">
          <ac:chgData name="Egil Hansen" userId="649f010e5c151da8" providerId="LiveId" clId="{E2315D1F-0F67-43B3-BB79-2746CD8895AF}" dt="2021-06-11T19:48:24.697" v="8315" actId="207"/>
          <ac:spMkLst>
            <pc:docMk/>
            <pc:sldMk cId="2559157789" sldId="285"/>
            <ac:spMk id="3" creationId="{DFC6EE4F-1CE1-405E-83B1-CE33BC87D7C9}"/>
          </ac:spMkLst>
        </pc:spChg>
        <pc:spChg chg="mod ord">
          <ac:chgData name="Egil Hansen" userId="649f010e5c151da8" providerId="LiveId" clId="{E2315D1F-0F67-43B3-BB79-2746CD8895AF}" dt="2021-06-11T19:52:56.165" v="8352"/>
          <ac:spMkLst>
            <pc:docMk/>
            <pc:sldMk cId="2559157789" sldId="285"/>
            <ac:spMk id="7" creationId="{E8305A72-B897-43A5-B210-70466D95CFCA}"/>
          </ac:spMkLst>
        </pc:spChg>
        <pc:spChg chg="add mod">
          <ac:chgData name="Egil Hansen" userId="649f010e5c151da8" providerId="LiveId" clId="{E2315D1F-0F67-43B3-BB79-2746CD8895AF}" dt="2021-06-11T20:26:26.747" v="8549" actId="1076"/>
          <ac:spMkLst>
            <pc:docMk/>
            <pc:sldMk cId="2559157789" sldId="285"/>
            <ac:spMk id="8" creationId="{57DB0D05-6371-45D2-B73A-2EFE5885F349}"/>
          </ac:spMkLst>
        </pc:spChg>
        <pc:spChg chg="mod">
          <ac:chgData name="Egil Hansen" userId="649f010e5c151da8" providerId="LiveId" clId="{E2315D1F-0F67-43B3-BB79-2746CD8895AF}" dt="2021-06-11T20:30:06.041" v="8561" actId="14100"/>
          <ac:spMkLst>
            <pc:docMk/>
            <pc:sldMk cId="2559157789" sldId="285"/>
            <ac:spMk id="9" creationId="{1342CA66-461F-42DD-9F68-0E80A4DC22AA}"/>
          </ac:spMkLst>
        </pc:spChg>
        <pc:spChg chg="add mod ord">
          <ac:chgData name="Egil Hansen" userId="649f010e5c151da8" providerId="LiveId" clId="{E2315D1F-0F67-43B3-BB79-2746CD8895AF}" dt="2021-06-11T20:26:52.482" v="8554" actId="166"/>
          <ac:spMkLst>
            <pc:docMk/>
            <pc:sldMk cId="2559157789" sldId="285"/>
            <ac:spMk id="10" creationId="{6053E5CF-D919-4CC2-AB56-2C6ED0E6A194}"/>
          </ac:spMkLst>
        </pc:spChg>
        <pc:spChg chg="add del mod">
          <ac:chgData name="Egil Hansen" userId="649f010e5c151da8" providerId="LiveId" clId="{E2315D1F-0F67-43B3-BB79-2746CD8895AF}" dt="2021-06-11T21:29:17.921" v="8620" actId="478"/>
          <ac:spMkLst>
            <pc:docMk/>
            <pc:sldMk cId="2559157789" sldId="285"/>
            <ac:spMk id="11" creationId="{E66F7C29-542B-4E10-BE78-C4C21010D959}"/>
          </ac:spMkLst>
        </pc:spChg>
        <pc:spChg chg="mod">
          <ac:chgData name="Egil Hansen" userId="649f010e5c151da8" providerId="LiveId" clId="{E2315D1F-0F67-43B3-BB79-2746CD8895AF}" dt="2021-06-11T20:30:08.814" v="8562" actId="14100"/>
          <ac:spMkLst>
            <pc:docMk/>
            <pc:sldMk cId="2559157789" sldId="285"/>
            <ac:spMk id="12" creationId="{B975F694-0038-45D4-9BB7-62EE10EE2B99}"/>
          </ac:spMkLst>
        </pc:spChg>
      </pc:sldChg>
      <pc:sldChg chg="addSp delSp modSp add mod ord modTransition delAnim modAnim">
        <pc:chgData name="Egil Hansen" userId="649f010e5c151da8" providerId="LiveId" clId="{E2315D1F-0F67-43B3-BB79-2746CD8895AF}" dt="2021-06-12T08:30:24.283" v="10166"/>
        <pc:sldMkLst>
          <pc:docMk/>
          <pc:sldMk cId="1771557962" sldId="286"/>
        </pc:sldMkLst>
        <pc:spChg chg="mod">
          <ac:chgData name="Egil Hansen" userId="649f010e5c151da8" providerId="LiveId" clId="{E2315D1F-0F67-43B3-BB79-2746CD8895AF}" dt="2021-06-11T22:10:11.513" v="8914" actId="1076"/>
          <ac:spMkLst>
            <pc:docMk/>
            <pc:sldMk cId="1771557962" sldId="286"/>
            <ac:spMk id="2" creationId="{04DD7540-12E5-4CFC-9936-3081C01DCF2C}"/>
          </ac:spMkLst>
        </pc:spChg>
        <pc:spChg chg="add mod">
          <ac:chgData name="Egil Hansen" userId="649f010e5c151da8" providerId="LiveId" clId="{E2315D1F-0F67-43B3-BB79-2746CD8895AF}" dt="2021-06-11T20:36:10.083" v="8612" actId="14100"/>
          <ac:spMkLst>
            <pc:docMk/>
            <pc:sldMk cId="1771557962" sldId="286"/>
            <ac:spMk id="6" creationId="{D82D8A61-04F7-4CE5-9B1F-4EC46BC55B76}"/>
          </ac:spMkLst>
        </pc:spChg>
        <pc:spChg chg="mod ord">
          <ac:chgData name="Egil Hansen" userId="649f010e5c151da8" providerId="LiveId" clId="{E2315D1F-0F67-43B3-BB79-2746CD8895AF}" dt="2021-06-11T20:33:01.858" v="8605" actId="167"/>
          <ac:spMkLst>
            <pc:docMk/>
            <pc:sldMk cId="1771557962" sldId="286"/>
            <ac:spMk id="7" creationId="{E8305A72-B897-43A5-B210-70466D95CFCA}"/>
          </ac:spMkLst>
        </pc:spChg>
        <pc:spChg chg="add mod">
          <ac:chgData name="Egil Hansen" userId="649f010e5c151da8" providerId="LiveId" clId="{E2315D1F-0F67-43B3-BB79-2746CD8895AF}" dt="2021-06-11T20:37:02.297" v="8619" actId="14100"/>
          <ac:spMkLst>
            <pc:docMk/>
            <pc:sldMk cId="1771557962" sldId="286"/>
            <ac:spMk id="8" creationId="{ED52A34C-5383-413B-B15E-9AC72319363D}"/>
          </ac:spMkLst>
        </pc:spChg>
        <pc:spChg chg="del">
          <ac:chgData name="Egil Hansen" userId="649f010e5c151da8" providerId="LiveId" clId="{E2315D1F-0F67-43B3-BB79-2746CD8895AF}" dt="2021-06-11T20:32:32.722" v="8599" actId="478"/>
          <ac:spMkLst>
            <pc:docMk/>
            <pc:sldMk cId="1771557962" sldId="286"/>
            <ac:spMk id="9" creationId="{1342CA66-461F-42DD-9F68-0E80A4DC22AA}"/>
          </ac:spMkLst>
        </pc:spChg>
        <pc:spChg chg="add mod">
          <ac:chgData name="Egil Hansen" userId="649f010e5c151da8" providerId="LiveId" clId="{E2315D1F-0F67-43B3-BB79-2746CD8895AF}" dt="2021-06-11T20:36:54.757" v="8617" actId="14100"/>
          <ac:spMkLst>
            <pc:docMk/>
            <pc:sldMk cId="1771557962" sldId="286"/>
            <ac:spMk id="10" creationId="{3EEEF34D-48D2-4665-8753-A3A0599E47B9}"/>
          </ac:spMkLst>
        </pc:spChg>
        <pc:spChg chg="mod">
          <ac:chgData name="Egil Hansen" userId="649f010e5c151da8" providerId="LiveId" clId="{E2315D1F-0F67-43B3-BB79-2746CD8895AF}" dt="2021-06-11T20:35:53.907" v="8608" actId="14100"/>
          <ac:spMkLst>
            <pc:docMk/>
            <pc:sldMk cId="1771557962" sldId="286"/>
            <ac:spMk id="12" creationId="{B975F694-0038-45D4-9BB7-62EE10EE2B99}"/>
          </ac:spMkLst>
        </pc:spChg>
      </pc:sldChg>
      <pc:sldChg chg="addSp delSp modSp add mod ord modTransition delAnim modAnim chgLayout">
        <pc:chgData name="Egil Hansen" userId="649f010e5c151da8" providerId="LiveId" clId="{E2315D1F-0F67-43B3-BB79-2746CD8895AF}" dt="2021-06-12T08:30:24.283" v="10166"/>
        <pc:sldMkLst>
          <pc:docMk/>
          <pc:sldMk cId="3252806073" sldId="287"/>
        </pc:sldMkLst>
        <pc:spChg chg="mod ord">
          <ac:chgData name="Egil Hansen" userId="649f010e5c151da8" providerId="LiveId" clId="{E2315D1F-0F67-43B3-BB79-2746CD8895AF}" dt="2021-06-11T21:42:39.430" v="8680" actId="20577"/>
          <ac:spMkLst>
            <pc:docMk/>
            <pc:sldMk cId="3252806073" sldId="287"/>
            <ac:spMk id="2" creationId="{04DD7540-12E5-4CFC-9936-3081C01DCF2C}"/>
          </ac:spMkLst>
        </pc:spChg>
        <pc:spChg chg="add del mod ord">
          <ac:chgData name="Egil Hansen" userId="649f010e5c151da8" providerId="LiveId" clId="{E2315D1F-0F67-43B3-BB79-2746CD8895AF}" dt="2021-06-11T21:42:36.189" v="8678" actId="478"/>
          <ac:spMkLst>
            <pc:docMk/>
            <pc:sldMk cId="3252806073" sldId="287"/>
            <ac:spMk id="4" creationId="{05F66A40-313E-4356-8113-253F0DCD490D}"/>
          </ac:spMkLst>
        </pc:spChg>
        <pc:spChg chg="del ord">
          <ac:chgData name="Egil Hansen" userId="649f010e5c151da8" providerId="LiveId" clId="{E2315D1F-0F67-43B3-BB79-2746CD8895AF}" dt="2021-06-11T21:40:25.582" v="8650" actId="478"/>
          <ac:spMkLst>
            <pc:docMk/>
            <pc:sldMk cId="3252806073" sldId="287"/>
            <ac:spMk id="7" creationId="{E8305A72-B897-43A5-B210-70466D95CFCA}"/>
          </ac:spMkLst>
        </pc:spChg>
        <pc:spChg chg="add mod ord">
          <ac:chgData name="Egil Hansen" userId="649f010e5c151da8" providerId="LiveId" clId="{E2315D1F-0F67-43B3-BB79-2746CD8895AF}" dt="2021-06-11T21:42:55.023" v="8681" actId="1076"/>
          <ac:spMkLst>
            <pc:docMk/>
            <pc:sldMk cId="3252806073" sldId="287"/>
            <ac:spMk id="8" creationId="{6B700924-57E8-41A0-99EE-D7FECBFCCC6B}"/>
          </ac:spMkLst>
        </pc:spChg>
        <pc:spChg chg="del">
          <ac:chgData name="Egil Hansen" userId="649f010e5c151da8" providerId="LiveId" clId="{E2315D1F-0F67-43B3-BB79-2746CD8895AF}" dt="2021-06-11T21:40:11.240" v="8649" actId="478"/>
          <ac:spMkLst>
            <pc:docMk/>
            <pc:sldMk cId="3252806073" sldId="287"/>
            <ac:spMk id="9" creationId="{1342CA66-461F-42DD-9F68-0E80A4DC22AA}"/>
          </ac:spMkLst>
        </pc:spChg>
        <pc:spChg chg="add del mod">
          <ac:chgData name="Egil Hansen" userId="649f010e5c151da8" providerId="LiveId" clId="{E2315D1F-0F67-43B3-BB79-2746CD8895AF}" dt="2021-06-11T21:53:28.063" v="8756" actId="478"/>
          <ac:spMkLst>
            <pc:docMk/>
            <pc:sldMk cId="3252806073" sldId="287"/>
            <ac:spMk id="10" creationId="{55CD4C9D-7A62-45CF-8847-83BBD9792A94}"/>
          </ac:spMkLst>
        </pc:spChg>
        <pc:spChg chg="del mod">
          <ac:chgData name="Egil Hansen" userId="649f010e5c151da8" providerId="LiveId" clId="{E2315D1F-0F67-43B3-BB79-2746CD8895AF}" dt="2021-06-11T21:53:26.744" v="8755" actId="478"/>
          <ac:spMkLst>
            <pc:docMk/>
            <pc:sldMk cId="3252806073" sldId="287"/>
            <ac:spMk id="12" creationId="{B975F694-0038-45D4-9BB7-62EE10EE2B99}"/>
          </ac:spMkLst>
        </pc:spChg>
      </pc:sldChg>
      <pc:sldChg chg="addSp delSp modSp add mod modTransition delAnim">
        <pc:chgData name="Egil Hansen" userId="649f010e5c151da8" providerId="LiveId" clId="{E2315D1F-0F67-43B3-BB79-2746CD8895AF}" dt="2021-06-12T08:30:24.283" v="10166"/>
        <pc:sldMkLst>
          <pc:docMk/>
          <pc:sldMk cId="3815456446" sldId="288"/>
        </pc:sldMkLst>
        <pc:spChg chg="mod">
          <ac:chgData name="Egil Hansen" userId="649f010e5c151da8" providerId="LiveId" clId="{E2315D1F-0F67-43B3-BB79-2746CD8895AF}" dt="2021-06-11T21:43:19.032" v="8689" actId="6549"/>
          <ac:spMkLst>
            <pc:docMk/>
            <pc:sldMk cId="3815456446" sldId="288"/>
            <ac:spMk id="2" creationId="{04DD7540-12E5-4CFC-9936-3081C01DCF2C}"/>
          </ac:spMkLst>
        </pc:spChg>
        <pc:spChg chg="add mod ord">
          <ac:chgData name="Egil Hansen" userId="649f010e5c151da8" providerId="LiveId" clId="{E2315D1F-0F67-43B3-BB79-2746CD8895AF}" dt="2021-06-11T21:44:46.920" v="8701" actId="1076"/>
          <ac:spMkLst>
            <pc:docMk/>
            <pc:sldMk cId="3815456446" sldId="288"/>
            <ac:spMk id="7" creationId="{6548D522-8F6E-4C12-83C0-008A798D2C94}"/>
          </ac:spMkLst>
        </pc:spChg>
        <pc:spChg chg="del">
          <ac:chgData name="Egil Hansen" userId="649f010e5c151da8" providerId="LiveId" clId="{E2315D1F-0F67-43B3-BB79-2746CD8895AF}" dt="2021-06-11T21:43:37.797" v="8690" actId="478"/>
          <ac:spMkLst>
            <pc:docMk/>
            <pc:sldMk cId="3815456446" sldId="288"/>
            <ac:spMk id="8" creationId="{6B700924-57E8-41A0-99EE-D7FECBFCCC6B}"/>
          </ac:spMkLst>
        </pc:spChg>
        <pc:spChg chg="del mod">
          <ac:chgData name="Egil Hansen" userId="649f010e5c151da8" providerId="LiveId" clId="{E2315D1F-0F67-43B3-BB79-2746CD8895AF}" dt="2021-06-11T21:45:07.220" v="8704" actId="478"/>
          <ac:spMkLst>
            <pc:docMk/>
            <pc:sldMk cId="3815456446" sldId="288"/>
            <ac:spMk id="10" creationId="{55CD4C9D-7A62-45CF-8847-83BBD9792A94}"/>
          </ac:spMkLst>
        </pc:spChg>
        <pc:spChg chg="del">
          <ac:chgData name="Egil Hansen" userId="649f010e5c151da8" providerId="LiveId" clId="{E2315D1F-0F67-43B3-BB79-2746CD8895AF}" dt="2021-06-11T21:44:05.544" v="8696" actId="478"/>
          <ac:spMkLst>
            <pc:docMk/>
            <pc:sldMk cId="3815456446" sldId="288"/>
            <ac:spMk id="12" creationId="{B975F694-0038-45D4-9BB7-62EE10EE2B99}"/>
          </ac:spMkLst>
        </pc:spChg>
      </pc:sldChg>
      <pc:sldChg chg="addSp delSp modSp add mod modTransition">
        <pc:chgData name="Egil Hansen" userId="649f010e5c151da8" providerId="LiveId" clId="{E2315D1F-0F67-43B3-BB79-2746CD8895AF}" dt="2021-06-12T08:30:24.283" v="10166"/>
        <pc:sldMkLst>
          <pc:docMk/>
          <pc:sldMk cId="2655726907" sldId="289"/>
        </pc:sldMkLst>
        <pc:spChg chg="mod">
          <ac:chgData name="Egil Hansen" userId="649f010e5c151da8" providerId="LiveId" clId="{E2315D1F-0F67-43B3-BB79-2746CD8895AF}" dt="2021-06-11T21:45:45.629" v="8713" actId="20577"/>
          <ac:spMkLst>
            <pc:docMk/>
            <pc:sldMk cId="2655726907" sldId="289"/>
            <ac:spMk id="2" creationId="{04DD7540-12E5-4CFC-9936-3081C01DCF2C}"/>
          </ac:spMkLst>
        </pc:spChg>
        <pc:spChg chg="add mod">
          <ac:chgData name="Egil Hansen" userId="649f010e5c151da8" providerId="LiveId" clId="{E2315D1F-0F67-43B3-BB79-2746CD8895AF}" dt="2021-06-11T21:45:39.837" v="8710" actId="1076"/>
          <ac:spMkLst>
            <pc:docMk/>
            <pc:sldMk cId="2655726907" sldId="289"/>
            <ac:spMk id="5" creationId="{5CBB9D17-12C9-4FB6-913D-0914B63445FE}"/>
          </ac:spMkLst>
        </pc:spChg>
        <pc:spChg chg="del">
          <ac:chgData name="Egil Hansen" userId="649f010e5c151da8" providerId="LiveId" clId="{E2315D1F-0F67-43B3-BB79-2746CD8895AF}" dt="2021-06-11T21:45:21.717" v="8706" actId="478"/>
          <ac:spMkLst>
            <pc:docMk/>
            <pc:sldMk cId="2655726907" sldId="289"/>
            <ac:spMk id="7" creationId="{6548D522-8F6E-4C12-83C0-008A798D2C94}"/>
          </ac:spMkLst>
        </pc:spChg>
      </pc:sldChg>
      <pc:sldChg chg="addSp delSp modSp new mod modTransition modAnim">
        <pc:chgData name="Egil Hansen" userId="649f010e5c151da8" providerId="LiveId" clId="{E2315D1F-0F67-43B3-BB79-2746CD8895AF}" dt="2021-06-12T08:30:24.283" v="10166"/>
        <pc:sldMkLst>
          <pc:docMk/>
          <pc:sldMk cId="2059647608" sldId="290"/>
        </pc:sldMkLst>
        <pc:spChg chg="del">
          <ac:chgData name="Egil Hansen" userId="649f010e5c151da8" providerId="LiveId" clId="{E2315D1F-0F67-43B3-BB79-2746CD8895AF}" dt="2021-06-11T21:46:44.790" v="8716" actId="478"/>
          <ac:spMkLst>
            <pc:docMk/>
            <pc:sldMk cId="2059647608" sldId="290"/>
            <ac:spMk id="2" creationId="{5D37870B-976E-4894-BC4E-1B6A3FED3435}"/>
          </ac:spMkLst>
        </pc:spChg>
        <pc:spChg chg="del">
          <ac:chgData name="Egil Hansen" userId="649f010e5c151da8" providerId="LiveId" clId="{E2315D1F-0F67-43B3-BB79-2746CD8895AF}" dt="2021-06-11T21:46:42.773" v="8715" actId="478"/>
          <ac:spMkLst>
            <pc:docMk/>
            <pc:sldMk cId="2059647608" sldId="290"/>
            <ac:spMk id="3" creationId="{E272F3DD-C7CF-4D2A-9E3C-D7CFE1AA2E8B}"/>
          </ac:spMkLst>
        </pc:spChg>
        <pc:spChg chg="add mod">
          <ac:chgData name="Egil Hansen" userId="649f010e5c151da8" providerId="LiveId" clId="{E2315D1F-0F67-43B3-BB79-2746CD8895AF}" dt="2021-06-11T21:50:04.661" v="8731" actId="1076"/>
          <ac:spMkLst>
            <pc:docMk/>
            <pc:sldMk cId="2059647608" sldId="290"/>
            <ac:spMk id="5" creationId="{5B9D66EB-35BE-4329-8EEE-95E949747BBF}"/>
          </ac:spMkLst>
        </pc:spChg>
        <pc:spChg chg="add mod">
          <ac:chgData name="Egil Hansen" userId="649f010e5c151da8" providerId="LiveId" clId="{E2315D1F-0F67-43B3-BB79-2746CD8895AF}" dt="2021-06-11T22:10:28.835" v="8916" actId="1076"/>
          <ac:spMkLst>
            <pc:docMk/>
            <pc:sldMk cId="2059647608" sldId="290"/>
            <ac:spMk id="6" creationId="{39DDFA28-D029-4B0F-B994-C30547A0AE3C}"/>
          </ac:spMkLst>
        </pc:spChg>
        <pc:spChg chg="add mod">
          <ac:chgData name="Egil Hansen" userId="649f010e5c151da8" providerId="LiveId" clId="{E2315D1F-0F67-43B3-BB79-2746CD8895AF}" dt="2021-06-11T22:15:09.074" v="8929" actId="1076"/>
          <ac:spMkLst>
            <pc:docMk/>
            <pc:sldMk cId="2059647608" sldId="290"/>
            <ac:spMk id="8" creationId="{E1B05CCA-9E06-4059-A756-951A0E75E31C}"/>
          </ac:spMkLst>
        </pc:spChg>
        <pc:spChg chg="add mod">
          <ac:chgData name="Egil Hansen" userId="649f010e5c151da8" providerId="LiveId" clId="{E2315D1F-0F67-43B3-BB79-2746CD8895AF}" dt="2021-06-11T22:15:17.604" v="8930" actId="1076"/>
          <ac:spMkLst>
            <pc:docMk/>
            <pc:sldMk cId="2059647608" sldId="290"/>
            <ac:spMk id="10" creationId="{EEC210A7-2241-4577-AD33-D137084F5EB1}"/>
          </ac:spMkLst>
        </pc:spChg>
      </pc:sldChg>
      <pc:sldChg chg="addSp delSp modSp new mod modTransition modAnim">
        <pc:chgData name="Egil Hansen" userId="649f010e5c151da8" providerId="LiveId" clId="{E2315D1F-0F67-43B3-BB79-2746CD8895AF}" dt="2021-06-12T08:30:24.283" v="10166"/>
        <pc:sldMkLst>
          <pc:docMk/>
          <pc:sldMk cId="4055445914" sldId="291"/>
        </pc:sldMkLst>
        <pc:spChg chg="mod">
          <ac:chgData name="Egil Hansen" userId="649f010e5c151da8" providerId="LiveId" clId="{E2315D1F-0F67-43B3-BB79-2746CD8895AF}" dt="2021-06-11T22:36:06.336" v="9430"/>
          <ac:spMkLst>
            <pc:docMk/>
            <pc:sldMk cId="4055445914" sldId="291"/>
            <ac:spMk id="2" creationId="{41FCB656-DE12-48D3-ABF1-EE9FCF93768B}"/>
          </ac:spMkLst>
        </pc:spChg>
        <pc:spChg chg="del">
          <ac:chgData name="Egil Hansen" userId="649f010e5c151da8" providerId="LiveId" clId="{E2315D1F-0F67-43B3-BB79-2746CD8895AF}" dt="2021-06-11T22:35:43.507" v="9425" actId="478"/>
          <ac:spMkLst>
            <pc:docMk/>
            <pc:sldMk cId="4055445914" sldId="291"/>
            <ac:spMk id="3" creationId="{00761E28-89C6-430D-BB52-CAA10CF0FFC8}"/>
          </ac:spMkLst>
        </pc:spChg>
        <pc:spChg chg="add mod">
          <ac:chgData name="Egil Hansen" userId="649f010e5c151da8" providerId="LiveId" clId="{E2315D1F-0F67-43B3-BB79-2746CD8895AF}" dt="2021-06-11T22:40:05.221" v="9487" actId="6549"/>
          <ac:spMkLst>
            <pc:docMk/>
            <pc:sldMk cId="4055445914" sldId="291"/>
            <ac:spMk id="5" creationId="{5DFF9F5D-F1EC-46A6-B64B-A717B985078F}"/>
          </ac:spMkLst>
        </pc:spChg>
      </pc:sldChg>
      <pc:sldChg chg="addSp delSp modSp new mod modTransition modClrScheme chgLayout">
        <pc:chgData name="Egil Hansen" userId="649f010e5c151da8" providerId="LiveId" clId="{E2315D1F-0F67-43B3-BB79-2746CD8895AF}" dt="2021-06-12T08:37:57.009" v="10308" actId="1076"/>
        <pc:sldMkLst>
          <pc:docMk/>
          <pc:sldMk cId="1850942463" sldId="292"/>
        </pc:sldMkLst>
        <pc:spChg chg="mod ord">
          <ac:chgData name="Egil Hansen" userId="649f010e5c151da8" providerId="LiveId" clId="{E2315D1F-0F67-43B3-BB79-2746CD8895AF}" dt="2021-06-12T08:31:04.236" v="10172" actId="27636"/>
          <ac:spMkLst>
            <pc:docMk/>
            <pc:sldMk cId="1850942463" sldId="292"/>
            <ac:spMk id="2" creationId="{55DA564C-A228-4E97-85BC-C3010B5F1B0D}"/>
          </ac:spMkLst>
        </pc:spChg>
        <pc:spChg chg="del mod ord">
          <ac:chgData name="Egil Hansen" userId="649f010e5c151da8" providerId="LiveId" clId="{E2315D1F-0F67-43B3-BB79-2746CD8895AF}" dt="2021-06-11T23:22:06.001" v="9959" actId="700"/>
          <ac:spMkLst>
            <pc:docMk/>
            <pc:sldMk cId="1850942463" sldId="292"/>
            <ac:spMk id="3" creationId="{3D623BD7-29A7-4785-A8C9-3FEEA5C5A676}"/>
          </ac:spMkLst>
        </pc:spChg>
        <pc:spChg chg="add mod">
          <ac:chgData name="Egil Hansen" userId="649f010e5c151da8" providerId="LiveId" clId="{E2315D1F-0F67-43B3-BB79-2746CD8895AF}" dt="2021-06-12T08:37:57.009" v="10308" actId="1076"/>
          <ac:spMkLst>
            <pc:docMk/>
            <pc:sldMk cId="1850942463" sldId="292"/>
            <ac:spMk id="3" creationId="{DE853E15-BFD6-414B-B38F-89BB9E5FB1D2}"/>
          </ac:spMkLst>
        </pc:spChg>
        <pc:spChg chg="add mod ord">
          <ac:chgData name="Egil Hansen" userId="649f010e5c151da8" providerId="LiveId" clId="{E2315D1F-0F67-43B3-BB79-2746CD8895AF}" dt="2021-06-12T08:32:04.657" v="10180" actId="14100"/>
          <ac:spMkLst>
            <pc:docMk/>
            <pc:sldMk cId="1850942463" sldId="292"/>
            <ac:spMk id="4" creationId="{00C56BA0-B43B-479A-A8DA-8B3EA0B607D6}"/>
          </ac:spMkLst>
        </pc:spChg>
        <pc:picChg chg="add del mod">
          <ac:chgData name="Egil Hansen" userId="649f010e5c151da8" providerId="LiveId" clId="{E2315D1F-0F67-43B3-BB79-2746CD8895AF}" dt="2021-06-12T08:34:48.358" v="10203" actId="478"/>
          <ac:picMkLst>
            <pc:docMk/>
            <pc:sldMk cId="1850942463" sldId="292"/>
            <ac:picMk id="1026" creationId="{EC75F697-E72A-4CE7-9801-3A5244D3680D}"/>
          </ac:picMkLst>
        </pc:picChg>
        <pc:picChg chg="add del mod">
          <ac:chgData name="Egil Hansen" userId="649f010e5c151da8" providerId="LiveId" clId="{E2315D1F-0F67-43B3-BB79-2746CD8895AF}" dt="2021-06-12T08:33:36.263" v="10189" actId="478"/>
          <ac:picMkLst>
            <pc:docMk/>
            <pc:sldMk cId="1850942463" sldId="292"/>
            <ac:picMk id="1028" creationId="{4128CE33-0FD5-4B1E-84F4-3AB181C039B3}"/>
          </ac:picMkLst>
        </pc:picChg>
        <pc:picChg chg="add mod">
          <ac:chgData name="Egil Hansen" userId="649f010e5c151da8" providerId="LiveId" clId="{E2315D1F-0F67-43B3-BB79-2746CD8895AF}" dt="2021-06-12T08:37:57.009" v="10308" actId="1076"/>
          <ac:picMkLst>
            <pc:docMk/>
            <pc:sldMk cId="1850942463" sldId="292"/>
            <ac:picMk id="1030" creationId="{D75EDA54-E910-4486-BFDD-93391B1F5DFE}"/>
          </ac:picMkLst>
        </pc:picChg>
        <pc:picChg chg="add del mod">
          <ac:chgData name="Egil Hansen" userId="649f010e5c151da8" providerId="LiveId" clId="{E2315D1F-0F67-43B3-BB79-2746CD8895AF}" dt="2021-06-12T08:34:37.767" v="10199" actId="478"/>
          <ac:picMkLst>
            <pc:docMk/>
            <pc:sldMk cId="1850942463" sldId="292"/>
            <ac:picMk id="1032" creationId="{8F10BCD2-9D1D-4B2B-93E9-B5F3F1009D87}"/>
          </ac:picMkLst>
        </pc:picChg>
        <pc:picChg chg="add del mod">
          <ac:chgData name="Egil Hansen" userId="649f010e5c151da8" providerId="LiveId" clId="{E2315D1F-0F67-43B3-BB79-2746CD8895AF}" dt="2021-06-12T08:37:10.214" v="10297" actId="478"/>
          <ac:picMkLst>
            <pc:docMk/>
            <pc:sldMk cId="1850942463" sldId="292"/>
            <ac:picMk id="1034" creationId="{5BF983BB-B22E-4DE6-A71D-2A7BB2F82B81}"/>
          </ac:picMkLst>
        </pc:picChg>
        <pc:picChg chg="add mod">
          <ac:chgData name="Egil Hansen" userId="649f010e5c151da8" providerId="LiveId" clId="{E2315D1F-0F67-43B3-BB79-2746CD8895AF}" dt="2021-06-12T08:37:57.009" v="10308" actId="1076"/>
          <ac:picMkLst>
            <pc:docMk/>
            <pc:sldMk cId="1850942463" sldId="292"/>
            <ac:picMk id="1036" creationId="{989D8759-0CCF-4CFF-B68D-610B30502261}"/>
          </ac:picMkLst>
        </pc:picChg>
      </pc:sldChg>
      <pc:sldChg chg="addSp modSp add mod modTransition modAnim">
        <pc:chgData name="Egil Hansen" userId="649f010e5c151da8" providerId="LiveId" clId="{E2315D1F-0F67-43B3-BB79-2746CD8895AF}" dt="2021-06-12T08:30:24.283" v="10166"/>
        <pc:sldMkLst>
          <pc:docMk/>
          <pc:sldMk cId="1611747599" sldId="293"/>
        </pc:sldMkLst>
        <pc:spChg chg="mod">
          <ac:chgData name="Egil Hansen" userId="649f010e5c151da8" providerId="LiveId" clId="{E2315D1F-0F67-43B3-BB79-2746CD8895AF}" dt="2021-06-11T22:43:43.566" v="9505" actId="6549"/>
          <ac:spMkLst>
            <pc:docMk/>
            <pc:sldMk cId="1611747599" sldId="293"/>
            <ac:spMk id="5" creationId="{5DFF9F5D-F1EC-46A6-B64B-A717B985078F}"/>
          </ac:spMkLst>
        </pc:spChg>
        <pc:spChg chg="add mod">
          <ac:chgData name="Egil Hansen" userId="649f010e5c151da8" providerId="LiveId" clId="{E2315D1F-0F67-43B3-BB79-2746CD8895AF}" dt="2021-06-11T22:44:31.428" v="9533" actId="6549"/>
          <ac:spMkLst>
            <pc:docMk/>
            <pc:sldMk cId="1611747599" sldId="293"/>
            <ac:spMk id="6" creationId="{2A0DA315-0FAC-4049-9AC5-D0F3CCC61AF0}"/>
          </ac:spMkLst>
        </pc:spChg>
      </pc:sldChg>
      <pc:sldChg chg="addSp delSp modSp add mod modTransition delAnim modAnim">
        <pc:chgData name="Egil Hansen" userId="649f010e5c151da8" providerId="LiveId" clId="{E2315D1F-0F67-43B3-BB79-2746CD8895AF}" dt="2021-06-12T08:30:24.283" v="10166"/>
        <pc:sldMkLst>
          <pc:docMk/>
          <pc:sldMk cId="1371791412" sldId="294"/>
        </pc:sldMkLst>
        <pc:spChg chg="del">
          <ac:chgData name="Egil Hansen" userId="649f010e5c151da8" providerId="LiveId" clId="{E2315D1F-0F67-43B3-BB79-2746CD8895AF}" dt="2021-06-11T22:48:42.139" v="9540" actId="478"/>
          <ac:spMkLst>
            <pc:docMk/>
            <pc:sldMk cId="1371791412" sldId="294"/>
            <ac:spMk id="5" creationId="{5DFF9F5D-F1EC-46A6-B64B-A717B985078F}"/>
          </ac:spMkLst>
        </pc:spChg>
        <pc:spChg chg="del">
          <ac:chgData name="Egil Hansen" userId="649f010e5c151da8" providerId="LiveId" clId="{E2315D1F-0F67-43B3-BB79-2746CD8895AF}" dt="2021-06-11T22:48:44.629" v="9541" actId="478"/>
          <ac:spMkLst>
            <pc:docMk/>
            <pc:sldMk cId="1371791412" sldId="294"/>
            <ac:spMk id="6" creationId="{2A0DA315-0FAC-4049-9AC5-D0F3CCC61AF0}"/>
          </ac:spMkLst>
        </pc:spChg>
        <pc:spChg chg="add mod">
          <ac:chgData name="Egil Hansen" userId="649f010e5c151da8" providerId="LiveId" clId="{E2315D1F-0F67-43B3-BB79-2746CD8895AF}" dt="2021-06-11T22:50:12.434" v="9558" actId="14100"/>
          <ac:spMkLst>
            <pc:docMk/>
            <pc:sldMk cId="1371791412" sldId="294"/>
            <ac:spMk id="7" creationId="{C8B64089-9CF1-412A-8C6F-899D9525482E}"/>
          </ac:spMkLst>
        </pc:spChg>
      </pc:sldChg>
      <pc:sldChg chg="addSp delSp modSp add mod modTransition modAnim">
        <pc:chgData name="Egil Hansen" userId="649f010e5c151da8" providerId="LiveId" clId="{E2315D1F-0F67-43B3-BB79-2746CD8895AF}" dt="2021-06-12T08:30:24.283" v="10166"/>
        <pc:sldMkLst>
          <pc:docMk/>
          <pc:sldMk cId="323182211" sldId="295"/>
        </pc:sldMkLst>
        <pc:spChg chg="add mod">
          <ac:chgData name="Egil Hansen" userId="649f010e5c151da8" providerId="LiveId" clId="{E2315D1F-0F67-43B3-BB79-2746CD8895AF}" dt="2021-06-11T22:58:57.142" v="9585" actId="6549"/>
          <ac:spMkLst>
            <pc:docMk/>
            <pc:sldMk cId="323182211" sldId="295"/>
            <ac:spMk id="5" creationId="{D65D1D25-30FB-4589-BCC8-94D3A0EFA45C}"/>
          </ac:spMkLst>
        </pc:spChg>
        <pc:spChg chg="del">
          <ac:chgData name="Egil Hansen" userId="649f010e5c151da8" providerId="LiveId" clId="{E2315D1F-0F67-43B3-BB79-2746CD8895AF}" dt="2021-06-11T22:51:50.467" v="9564" actId="478"/>
          <ac:spMkLst>
            <pc:docMk/>
            <pc:sldMk cId="323182211" sldId="295"/>
            <ac:spMk id="7" creationId="{C8B64089-9CF1-412A-8C6F-899D9525482E}"/>
          </ac:spMkLst>
        </pc:spChg>
      </pc:sldChg>
      <pc:sldChg chg="addSp delSp modSp new mod modTransition modAnim">
        <pc:chgData name="Egil Hansen" userId="649f010e5c151da8" providerId="LiveId" clId="{E2315D1F-0F67-43B3-BB79-2746CD8895AF}" dt="2021-06-17T14:42:47.047" v="10573" actId="20577"/>
        <pc:sldMkLst>
          <pc:docMk/>
          <pc:sldMk cId="3556721871" sldId="296"/>
        </pc:sldMkLst>
        <pc:spChg chg="mod">
          <ac:chgData name="Egil Hansen" userId="649f010e5c151da8" providerId="LiveId" clId="{E2315D1F-0F67-43B3-BB79-2746CD8895AF}" dt="2021-06-17T14:42:47.047" v="10573" actId="20577"/>
          <ac:spMkLst>
            <pc:docMk/>
            <pc:sldMk cId="3556721871" sldId="296"/>
            <ac:spMk id="2" creationId="{43D87684-EF6D-4FCC-9096-9B8E56A02150}"/>
          </ac:spMkLst>
        </pc:spChg>
        <pc:spChg chg="del mod">
          <ac:chgData name="Egil Hansen" userId="649f010e5c151da8" providerId="LiveId" clId="{E2315D1F-0F67-43B3-BB79-2746CD8895AF}" dt="2021-06-11T23:18:34.890" v="9886" actId="478"/>
          <ac:spMkLst>
            <pc:docMk/>
            <pc:sldMk cId="3556721871" sldId="296"/>
            <ac:spMk id="3" creationId="{D9A8CB43-D41B-4A3D-AC3A-777D9ED5A68C}"/>
          </ac:spMkLst>
        </pc:spChg>
        <pc:spChg chg="add mod">
          <ac:chgData name="Egil Hansen" userId="649f010e5c151da8" providerId="LiveId" clId="{E2315D1F-0F67-43B3-BB79-2746CD8895AF}" dt="2021-06-11T23:19:50.731" v="9920" actId="1076"/>
          <ac:spMkLst>
            <pc:docMk/>
            <pc:sldMk cId="3556721871" sldId="296"/>
            <ac:spMk id="5" creationId="{B681697F-CA3C-4EFA-A16A-5F73DF8F3EB4}"/>
          </ac:spMkLst>
        </pc:spChg>
        <pc:spChg chg="add mod">
          <ac:chgData name="Egil Hansen" userId="649f010e5c151da8" providerId="LiveId" clId="{E2315D1F-0F67-43B3-BB79-2746CD8895AF}" dt="2021-06-11T23:19:46.378" v="9919" actId="1076"/>
          <ac:spMkLst>
            <pc:docMk/>
            <pc:sldMk cId="3556721871" sldId="296"/>
            <ac:spMk id="7" creationId="{0BD7E2CB-7D7F-49C0-9800-604A96FEBC20}"/>
          </ac:spMkLst>
        </pc:spChg>
      </pc:sldChg>
      <pc:sldChg chg="addSp delSp modSp add mod modTransition delAnim modAnim">
        <pc:chgData name="Egil Hansen" userId="649f010e5c151da8" providerId="LiveId" clId="{E2315D1F-0F67-43B3-BB79-2746CD8895AF}" dt="2021-06-12T08:30:24.283" v="10166"/>
        <pc:sldMkLst>
          <pc:docMk/>
          <pc:sldMk cId="3228218466" sldId="297"/>
        </pc:sldMkLst>
        <pc:spChg chg="mod">
          <ac:chgData name="Egil Hansen" userId="649f010e5c151da8" providerId="LiveId" clId="{E2315D1F-0F67-43B3-BB79-2746CD8895AF}" dt="2021-06-11T23:08:11.907" v="9731" actId="1076"/>
          <ac:spMkLst>
            <pc:docMk/>
            <pc:sldMk cId="3228218466" sldId="297"/>
            <ac:spMk id="2" creationId="{41FCB656-DE12-48D3-ABF1-EE9FCF93768B}"/>
          </ac:spMkLst>
        </pc:spChg>
        <pc:spChg chg="del mod">
          <ac:chgData name="Egil Hansen" userId="649f010e5c151da8" providerId="LiveId" clId="{E2315D1F-0F67-43B3-BB79-2746CD8895AF}" dt="2021-06-11T23:06:45.025" v="9720" actId="478"/>
          <ac:spMkLst>
            <pc:docMk/>
            <pc:sldMk cId="3228218466" sldId="297"/>
            <ac:spMk id="5" creationId="{D65D1D25-30FB-4589-BCC8-94D3A0EFA45C}"/>
          </ac:spMkLst>
        </pc:spChg>
        <pc:spChg chg="add mod ord">
          <ac:chgData name="Egil Hansen" userId="649f010e5c151da8" providerId="LiveId" clId="{E2315D1F-0F67-43B3-BB79-2746CD8895AF}" dt="2021-06-11T23:09:48.207" v="9739" actId="20577"/>
          <ac:spMkLst>
            <pc:docMk/>
            <pc:sldMk cId="3228218466" sldId="297"/>
            <ac:spMk id="6" creationId="{E090D31A-B01E-4879-B40E-AA960A7E300F}"/>
          </ac:spMkLst>
        </pc:spChg>
      </pc:sldChg>
      <pc:sldChg chg="addSp delSp modSp new mod modClrScheme chgLayout modNotesTx">
        <pc:chgData name="Egil Hansen" userId="649f010e5c151da8" providerId="LiveId" clId="{E2315D1F-0F67-43B3-BB79-2746CD8895AF}" dt="2021-06-17T14:42:37.158" v="10566" actId="20577"/>
        <pc:sldMkLst>
          <pc:docMk/>
          <pc:sldMk cId="4148140456" sldId="298"/>
        </pc:sldMkLst>
        <pc:spChg chg="del mod ord">
          <ac:chgData name="Egil Hansen" userId="649f010e5c151da8" providerId="LiveId" clId="{E2315D1F-0F67-43B3-BB79-2746CD8895AF}" dt="2021-06-17T14:15:26.601" v="10359" actId="700"/>
          <ac:spMkLst>
            <pc:docMk/>
            <pc:sldMk cId="4148140456" sldId="298"/>
            <ac:spMk id="2" creationId="{70FA8DB0-B2EA-4A90-8496-F102E0228457}"/>
          </ac:spMkLst>
        </pc:spChg>
        <pc:spChg chg="del">
          <ac:chgData name="Egil Hansen" userId="649f010e5c151da8" providerId="LiveId" clId="{E2315D1F-0F67-43B3-BB79-2746CD8895AF}" dt="2021-06-17T14:15:26.601" v="10359" actId="700"/>
          <ac:spMkLst>
            <pc:docMk/>
            <pc:sldMk cId="4148140456" sldId="298"/>
            <ac:spMk id="3" creationId="{B97466FF-3DB0-459D-999C-CE4894CBB7E8}"/>
          </ac:spMkLst>
        </pc:spChg>
        <pc:spChg chg="add del mod ord">
          <ac:chgData name="Egil Hansen" userId="649f010e5c151da8" providerId="LiveId" clId="{E2315D1F-0F67-43B3-BB79-2746CD8895AF}" dt="2021-06-17T14:15:32.131" v="10360" actId="700"/>
          <ac:spMkLst>
            <pc:docMk/>
            <pc:sldMk cId="4148140456" sldId="298"/>
            <ac:spMk id="4" creationId="{E9F5866F-C640-4B6B-8743-E4F494946B1C}"/>
          </ac:spMkLst>
        </pc:spChg>
        <pc:spChg chg="add mod ord">
          <ac:chgData name="Egil Hansen" userId="649f010e5c151da8" providerId="LiveId" clId="{E2315D1F-0F67-43B3-BB79-2746CD8895AF}" dt="2021-06-17T14:40:50.686" v="10418" actId="20577"/>
          <ac:spMkLst>
            <pc:docMk/>
            <pc:sldMk cId="4148140456" sldId="298"/>
            <ac:spMk id="5" creationId="{D6D1CC67-B98C-4BB1-AEEB-7CD9305845D6}"/>
          </ac:spMkLst>
        </pc:spChg>
        <pc:spChg chg="add mod ord">
          <ac:chgData name="Egil Hansen" userId="649f010e5c151da8" providerId="LiveId" clId="{E2315D1F-0F67-43B3-BB79-2746CD8895AF}" dt="2021-06-17T14:15:32.131" v="10360" actId="700"/>
          <ac:spMkLst>
            <pc:docMk/>
            <pc:sldMk cId="4148140456" sldId="298"/>
            <ac:spMk id="6" creationId="{0BD80E6F-1FFB-4B79-AC6C-90009EF5B661}"/>
          </ac:spMkLst>
        </pc:spChg>
      </pc:sldChg>
    </pc:docChg>
  </pc:docChgLst>
  <pc:docChgLst>
    <pc:chgData name="Egil Hansen" userId="649f010e5c151da8" providerId="LiveId" clId="{AFBB427C-3D53-4B76-AAC2-ABAECF5FF5B3}"/>
    <pc:docChg chg="modSld">
      <pc:chgData name="Egil Hansen" userId="649f010e5c151da8" providerId="LiveId" clId="{AFBB427C-3D53-4B76-AAC2-ABAECF5FF5B3}" dt="2021-08-23T15:39:33.213" v="1" actId="20577"/>
      <pc:docMkLst>
        <pc:docMk/>
      </pc:docMkLst>
      <pc:sldChg chg="mod modShow">
        <pc:chgData name="Egil Hansen" userId="649f010e5c151da8" providerId="LiveId" clId="{AFBB427C-3D53-4B76-AAC2-ABAECF5FF5B3}" dt="2021-08-23T15:19:26.744" v="0" actId="729"/>
        <pc:sldMkLst>
          <pc:docMk/>
          <pc:sldMk cId="1414068044" sldId="260"/>
        </pc:sldMkLst>
      </pc:sldChg>
      <pc:sldChg chg="mod modShow">
        <pc:chgData name="Egil Hansen" userId="649f010e5c151da8" providerId="LiveId" clId="{AFBB427C-3D53-4B76-AAC2-ABAECF5FF5B3}" dt="2021-08-23T15:19:26.744" v="0" actId="729"/>
        <pc:sldMkLst>
          <pc:docMk/>
          <pc:sldMk cId="4231528375" sldId="261"/>
        </pc:sldMkLst>
      </pc:sldChg>
      <pc:sldChg chg="mod modShow">
        <pc:chgData name="Egil Hansen" userId="649f010e5c151da8" providerId="LiveId" clId="{AFBB427C-3D53-4B76-AAC2-ABAECF5FF5B3}" dt="2021-08-23T15:19:26.744" v="0" actId="729"/>
        <pc:sldMkLst>
          <pc:docMk/>
          <pc:sldMk cId="4014744924" sldId="268"/>
        </pc:sldMkLst>
      </pc:sldChg>
      <pc:sldChg chg="mod modShow">
        <pc:chgData name="Egil Hansen" userId="649f010e5c151da8" providerId="LiveId" clId="{AFBB427C-3D53-4B76-AAC2-ABAECF5FF5B3}" dt="2021-08-23T15:19:26.744" v="0" actId="729"/>
        <pc:sldMkLst>
          <pc:docMk/>
          <pc:sldMk cId="2829728901" sldId="271"/>
        </pc:sldMkLst>
      </pc:sldChg>
      <pc:sldChg chg="modSp mod">
        <pc:chgData name="Egil Hansen" userId="649f010e5c151da8" providerId="LiveId" clId="{AFBB427C-3D53-4B76-AAC2-ABAECF5FF5B3}" dt="2021-08-23T15:39:33.213" v="1" actId="20577"/>
        <pc:sldMkLst>
          <pc:docMk/>
          <pc:sldMk cId="3923059659" sldId="274"/>
        </pc:sldMkLst>
        <pc:spChg chg="mod">
          <ac:chgData name="Egil Hansen" userId="649f010e5c151da8" providerId="LiveId" clId="{AFBB427C-3D53-4B76-AAC2-ABAECF5FF5B3}" dt="2021-08-23T15:39:33.213" v="1" actId="20577"/>
          <ac:spMkLst>
            <pc:docMk/>
            <pc:sldMk cId="3923059659" sldId="274"/>
            <ac:spMk id="3" creationId="{8742A677-787A-4244-A99F-E8D51D1A2B30}"/>
          </ac:spMkLst>
        </pc:spChg>
      </pc:sldChg>
    </pc:docChg>
  </pc:docChgLst>
  <pc:docChgLst>
    <pc:chgData name="Egil Hansen" userId="649f010e5c151da8" providerId="LiveId" clId="{22E80CB3-2638-4E74-878D-76E68AF18A5B}"/>
    <pc:docChg chg="undo redo custSel addSld delSld modSld sldOrd addSection modSection">
      <pc:chgData name="Egil Hansen" userId="649f010e5c151da8" providerId="LiveId" clId="{22E80CB3-2638-4E74-878D-76E68AF18A5B}" dt="2021-12-02T17:07:01.822" v="6263" actId="14100"/>
      <pc:docMkLst>
        <pc:docMk/>
      </pc:docMkLst>
      <pc:sldChg chg="addSp delSp modSp mod modTransition">
        <pc:chgData name="Egil Hansen" userId="649f010e5c151da8" providerId="LiveId" clId="{22E80CB3-2638-4E74-878D-76E68AF18A5B}" dt="2021-12-02T16:25:33.066" v="6249"/>
        <pc:sldMkLst>
          <pc:docMk/>
          <pc:sldMk cId="4150293805" sldId="256"/>
        </pc:sldMkLst>
        <pc:spChg chg="mod">
          <ac:chgData name="Egil Hansen" userId="649f010e5c151da8" providerId="LiveId" clId="{22E80CB3-2638-4E74-878D-76E68AF18A5B}" dt="2021-11-28T11:19:12.889" v="50" actId="20577"/>
          <ac:spMkLst>
            <pc:docMk/>
            <pc:sldMk cId="4150293805" sldId="256"/>
            <ac:spMk id="2" creationId="{AE097E2B-E9AF-4860-BDCD-8706BB6597DF}"/>
          </ac:spMkLst>
        </pc:spChg>
        <pc:spChg chg="add del mod">
          <ac:chgData name="Egil Hansen" userId="649f010e5c151da8" providerId="LiveId" clId="{22E80CB3-2638-4E74-878D-76E68AF18A5B}" dt="2021-11-28T12:39:37.274" v="712" actId="478"/>
          <ac:spMkLst>
            <pc:docMk/>
            <pc:sldMk cId="4150293805" sldId="256"/>
            <ac:spMk id="4" creationId="{AD4377FF-5480-416F-8142-8F3303F124F0}"/>
          </ac:spMkLst>
        </pc:spChg>
        <pc:spChg chg="add del mod">
          <ac:chgData name="Egil Hansen" userId="649f010e5c151da8" providerId="LiveId" clId="{22E80CB3-2638-4E74-878D-76E68AF18A5B}" dt="2021-11-28T12:39:37.274" v="712" actId="478"/>
          <ac:spMkLst>
            <pc:docMk/>
            <pc:sldMk cId="4150293805" sldId="256"/>
            <ac:spMk id="5" creationId="{E97ABB79-1208-4A1B-8282-4709BFB61180}"/>
          </ac:spMkLst>
        </pc:spChg>
      </pc:sldChg>
      <pc:sldChg chg="addSp modSp mod modAnim">
        <pc:chgData name="Egil Hansen" userId="649f010e5c151da8" providerId="LiveId" clId="{22E80CB3-2638-4E74-878D-76E68AF18A5B}" dt="2021-12-01T10:41:49.600" v="5552"/>
        <pc:sldMkLst>
          <pc:docMk/>
          <pc:sldMk cId="3934528080" sldId="258"/>
        </pc:sldMkLst>
        <pc:spChg chg="mod">
          <ac:chgData name="Egil Hansen" userId="649f010e5c151da8" providerId="LiveId" clId="{22E80CB3-2638-4E74-878D-76E68AF18A5B}" dt="2021-12-01T10:38:12.578" v="5521" actId="20577"/>
          <ac:spMkLst>
            <pc:docMk/>
            <pc:sldMk cId="3934528080" sldId="258"/>
            <ac:spMk id="18" creationId="{CC91030A-FD0B-4B26-AC2E-F744110CEEA7}"/>
          </ac:spMkLst>
        </pc:spChg>
        <pc:picChg chg="add mod">
          <ac:chgData name="Egil Hansen" userId="649f010e5c151da8" providerId="LiveId" clId="{22E80CB3-2638-4E74-878D-76E68AF18A5B}" dt="2021-12-01T10:40:13.255" v="5542" actId="1440"/>
          <ac:picMkLst>
            <pc:docMk/>
            <pc:sldMk cId="3934528080" sldId="258"/>
            <ac:picMk id="3" creationId="{8294E2EC-C57E-4CB5-9DEE-006F2BBCC504}"/>
          </ac:picMkLst>
        </pc:picChg>
        <pc:picChg chg="add mod">
          <ac:chgData name="Egil Hansen" userId="649f010e5c151da8" providerId="LiveId" clId="{22E80CB3-2638-4E74-878D-76E68AF18A5B}" dt="2021-12-01T10:40:17.289" v="5543" actId="1440"/>
          <ac:picMkLst>
            <pc:docMk/>
            <pc:sldMk cId="3934528080" sldId="258"/>
            <ac:picMk id="4" creationId="{DC55A5EB-7EA3-4945-83CB-35EA0DEB977F}"/>
          </ac:picMkLst>
        </pc:picChg>
      </pc:sldChg>
      <pc:sldChg chg="modSp mod">
        <pc:chgData name="Egil Hansen" userId="649f010e5c151da8" providerId="LiveId" clId="{22E80CB3-2638-4E74-878D-76E68AF18A5B}" dt="2021-12-02T15:24:29.297" v="6165" actId="20577"/>
        <pc:sldMkLst>
          <pc:docMk/>
          <pc:sldMk cId="832900340" sldId="259"/>
        </pc:sldMkLst>
        <pc:spChg chg="mod">
          <ac:chgData name="Egil Hansen" userId="649f010e5c151da8" providerId="LiveId" clId="{22E80CB3-2638-4E74-878D-76E68AF18A5B}" dt="2021-12-02T15:24:29.297" v="6165" actId="20577"/>
          <ac:spMkLst>
            <pc:docMk/>
            <pc:sldMk cId="832900340" sldId="259"/>
            <ac:spMk id="4" creationId="{61277BE9-3E15-4526-ABA8-3FD61C44F3FF}"/>
          </ac:spMkLst>
        </pc:spChg>
      </pc:sldChg>
      <pc:sldChg chg="delSp modSp mod delAnim modAnim">
        <pc:chgData name="Egil Hansen" userId="649f010e5c151da8" providerId="LiveId" clId="{22E80CB3-2638-4E74-878D-76E68AF18A5B}" dt="2021-11-28T11:34:07.022" v="129" actId="478"/>
        <pc:sldMkLst>
          <pc:docMk/>
          <pc:sldMk cId="4231528375" sldId="261"/>
        </pc:sldMkLst>
        <pc:spChg chg="mod">
          <ac:chgData name="Egil Hansen" userId="649f010e5c151da8" providerId="LiveId" clId="{22E80CB3-2638-4E74-878D-76E68AF18A5B}" dt="2021-11-28T11:33:35.554" v="120" actId="6549"/>
          <ac:spMkLst>
            <pc:docMk/>
            <pc:sldMk cId="4231528375" sldId="261"/>
            <ac:spMk id="5" creationId="{1F2CD85D-DB9B-4FEE-999E-C46102090D69}"/>
          </ac:spMkLst>
        </pc:spChg>
        <pc:spChg chg="del mod">
          <ac:chgData name="Egil Hansen" userId="649f010e5c151da8" providerId="LiveId" clId="{22E80CB3-2638-4E74-878D-76E68AF18A5B}" dt="2021-11-28T11:32:20.801" v="106" actId="478"/>
          <ac:spMkLst>
            <pc:docMk/>
            <pc:sldMk cId="4231528375" sldId="261"/>
            <ac:spMk id="9" creationId="{5A9DF5F5-2B95-47A2-9CFE-662C7A266307}"/>
          </ac:spMkLst>
        </pc:spChg>
        <pc:spChg chg="del mod">
          <ac:chgData name="Egil Hansen" userId="649f010e5c151da8" providerId="LiveId" clId="{22E80CB3-2638-4E74-878D-76E68AF18A5B}" dt="2021-11-28T11:33:29.211" v="118" actId="478"/>
          <ac:spMkLst>
            <pc:docMk/>
            <pc:sldMk cId="4231528375" sldId="261"/>
            <ac:spMk id="11" creationId="{B261FDEA-CCB7-4237-9468-AF2AC575A00B}"/>
          </ac:spMkLst>
        </pc:spChg>
        <pc:spChg chg="del mod">
          <ac:chgData name="Egil Hansen" userId="649f010e5c151da8" providerId="LiveId" clId="{22E80CB3-2638-4E74-878D-76E68AF18A5B}" dt="2021-11-28T11:34:07.022" v="129" actId="478"/>
          <ac:spMkLst>
            <pc:docMk/>
            <pc:sldMk cId="4231528375" sldId="261"/>
            <ac:spMk id="13" creationId="{02182582-289E-4A90-A8D6-DD4CFFF56507}"/>
          </ac:spMkLst>
        </pc:spChg>
        <pc:spChg chg="del mod">
          <ac:chgData name="Egil Hansen" userId="649f010e5c151da8" providerId="LiveId" clId="{22E80CB3-2638-4E74-878D-76E68AF18A5B}" dt="2021-11-28T11:32:54.807" v="112"/>
          <ac:spMkLst>
            <pc:docMk/>
            <pc:sldMk cId="4231528375" sldId="261"/>
            <ac:spMk id="17" creationId="{17705C3D-2B2C-4CA6-B5CE-D27DF43D3818}"/>
          </ac:spMkLst>
        </pc:spChg>
      </pc:sldChg>
      <pc:sldChg chg="addSp delSp modSp mod delAnim modAnim">
        <pc:chgData name="Egil Hansen" userId="649f010e5c151da8" providerId="LiveId" clId="{22E80CB3-2638-4E74-878D-76E68AF18A5B}" dt="2021-11-28T12:09:45.569" v="383"/>
        <pc:sldMkLst>
          <pc:docMk/>
          <pc:sldMk cId="2698086277" sldId="270"/>
        </pc:sldMkLst>
        <pc:spChg chg="mod">
          <ac:chgData name="Egil Hansen" userId="649f010e5c151da8" providerId="LiveId" clId="{22E80CB3-2638-4E74-878D-76E68AF18A5B}" dt="2021-11-28T11:57:04.693" v="222" actId="1037"/>
          <ac:spMkLst>
            <pc:docMk/>
            <pc:sldMk cId="2698086277" sldId="270"/>
            <ac:spMk id="3" creationId="{F6DE447E-269E-4DF3-9E6E-D807651C515B}"/>
          </ac:spMkLst>
        </pc:spChg>
        <pc:spChg chg="del mod">
          <ac:chgData name="Egil Hansen" userId="649f010e5c151da8" providerId="LiveId" clId="{22E80CB3-2638-4E74-878D-76E68AF18A5B}" dt="2021-11-28T11:57:19.084" v="263" actId="478"/>
          <ac:spMkLst>
            <pc:docMk/>
            <pc:sldMk cId="2698086277" sldId="270"/>
            <ac:spMk id="4" creationId="{95AE0E4B-28DD-4455-8894-9F69154B7BD2}"/>
          </ac:spMkLst>
        </pc:spChg>
        <pc:spChg chg="mod">
          <ac:chgData name="Egil Hansen" userId="649f010e5c151da8" providerId="LiveId" clId="{22E80CB3-2638-4E74-878D-76E68AF18A5B}" dt="2021-11-28T11:57:14.885" v="262" actId="1036"/>
          <ac:spMkLst>
            <pc:docMk/>
            <pc:sldMk cId="2698086277" sldId="270"/>
            <ac:spMk id="5" creationId="{578B77C8-C5EE-4BA4-B0DC-DAB6C21DB1F9}"/>
          </ac:spMkLst>
        </pc:spChg>
        <pc:spChg chg="add mod ord">
          <ac:chgData name="Egil Hansen" userId="649f010e5c151da8" providerId="LiveId" clId="{22E80CB3-2638-4E74-878D-76E68AF18A5B}" dt="2021-11-28T11:56:44.736" v="215" actId="167"/>
          <ac:spMkLst>
            <pc:docMk/>
            <pc:sldMk cId="2698086277" sldId="270"/>
            <ac:spMk id="7" creationId="{81CF2E66-62E0-42E5-A0B3-9E7DB5BA516F}"/>
          </ac:spMkLst>
        </pc:spChg>
      </pc:sldChg>
      <pc:sldChg chg="modSp mod ord modShow">
        <pc:chgData name="Egil Hansen" userId="649f010e5c151da8" providerId="LiveId" clId="{22E80CB3-2638-4E74-878D-76E68AF18A5B}" dt="2021-12-01T11:24:03.757" v="5726"/>
        <pc:sldMkLst>
          <pc:docMk/>
          <pc:sldMk cId="3923059659" sldId="274"/>
        </pc:sldMkLst>
        <pc:spChg chg="mod">
          <ac:chgData name="Egil Hansen" userId="649f010e5c151da8" providerId="LiveId" clId="{22E80CB3-2638-4E74-878D-76E68AF18A5B}" dt="2021-11-30T23:35:50.614" v="4823" actId="20577"/>
          <ac:spMkLst>
            <pc:docMk/>
            <pc:sldMk cId="3923059659" sldId="274"/>
            <ac:spMk id="3" creationId="{8742A677-787A-4244-A99F-E8D51D1A2B30}"/>
          </ac:spMkLst>
        </pc:spChg>
      </pc:sldChg>
      <pc:sldChg chg="modSp mod">
        <pc:chgData name="Egil Hansen" userId="649f010e5c151da8" providerId="LiveId" clId="{22E80CB3-2638-4E74-878D-76E68AF18A5B}" dt="2021-11-28T12:07:24.361" v="370" actId="207"/>
        <pc:sldMkLst>
          <pc:docMk/>
          <pc:sldMk cId="2226207924" sldId="276"/>
        </pc:sldMkLst>
        <pc:spChg chg="mod">
          <ac:chgData name="Egil Hansen" userId="649f010e5c151da8" providerId="LiveId" clId="{22E80CB3-2638-4E74-878D-76E68AF18A5B}" dt="2021-11-28T12:07:24.361" v="370" actId="207"/>
          <ac:spMkLst>
            <pc:docMk/>
            <pc:sldMk cId="2226207924" sldId="276"/>
            <ac:spMk id="10" creationId="{33E45F57-2A3A-453F-94C9-56C75A9972CA}"/>
          </ac:spMkLst>
        </pc:spChg>
      </pc:sldChg>
      <pc:sldChg chg="modSp mod modAnim">
        <pc:chgData name="Egil Hansen" userId="649f010e5c151da8" providerId="LiveId" clId="{22E80CB3-2638-4E74-878D-76E68AF18A5B}" dt="2021-11-29T17:53:41.900" v="2194"/>
        <pc:sldMkLst>
          <pc:docMk/>
          <pc:sldMk cId="2536350284" sldId="277"/>
        </pc:sldMkLst>
        <pc:spChg chg="mod">
          <ac:chgData name="Egil Hansen" userId="649f010e5c151da8" providerId="LiveId" clId="{22E80CB3-2638-4E74-878D-76E68AF18A5B}" dt="2021-11-28T12:09:03.489" v="380" actId="1076"/>
          <ac:spMkLst>
            <pc:docMk/>
            <pc:sldMk cId="2536350284" sldId="277"/>
            <ac:spMk id="7" creationId="{77E4F851-DA5E-462E-B84C-0B61FF5DB62F}"/>
          </ac:spMkLst>
        </pc:spChg>
        <pc:spChg chg="mod">
          <ac:chgData name="Egil Hansen" userId="649f010e5c151da8" providerId="LiveId" clId="{22E80CB3-2638-4E74-878D-76E68AF18A5B}" dt="2021-11-28T12:09:14.278" v="381" actId="1076"/>
          <ac:spMkLst>
            <pc:docMk/>
            <pc:sldMk cId="2536350284" sldId="277"/>
            <ac:spMk id="8" creationId="{5D57942E-0582-48EA-B474-9AB039B41393}"/>
          </ac:spMkLst>
        </pc:spChg>
      </pc:sldChg>
      <pc:sldChg chg="addSp delSp modSp mod modTransition modAnim">
        <pc:chgData name="Egil Hansen" userId="649f010e5c151da8" providerId="LiveId" clId="{22E80CB3-2638-4E74-878D-76E68AF18A5B}" dt="2021-11-28T12:28:18.236" v="559" actId="20577"/>
        <pc:sldMkLst>
          <pc:docMk/>
          <pc:sldMk cId="547687900" sldId="279"/>
        </pc:sldMkLst>
        <pc:spChg chg="mod">
          <ac:chgData name="Egil Hansen" userId="649f010e5c151da8" providerId="LiveId" clId="{22E80CB3-2638-4E74-878D-76E68AF18A5B}" dt="2021-11-28T12:28:18.236" v="559" actId="20577"/>
          <ac:spMkLst>
            <pc:docMk/>
            <pc:sldMk cId="547687900" sldId="279"/>
            <ac:spMk id="2" creationId="{F15B7520-B96A-4485-9F01-03B3962B7B35}"/>
          </ac:spMkLst>
        </pc:spChg>
        <pc:spChg chg="mod">
          <ac:chgData name="Egil Hansen" userId="649f010e5c151da8" providerId="LiveId" clId="{22E80CB3-2638-4E74-878D-76E68AF18A5B}" dt="2021-11-28T12:16:44.367" v="497" actId="1076"/>
          <ac:spMkLst>
            <pc:docMk/>
            <pc:sldMk cId="547687900" sldId="279"/>
            <ac:spMk id="7" creationId="{1EA2E5A0-DFA6-4F87-8F51-CAB100EA1F08}"/>
          </ac:spMkLst>
        </pc:spChg>
        <pc:spChg chg="add del mod">
          <ac:chgData name="Egil Hansen" userId="649f010e5c151da8" providerId="LiveId" clId="{22E80CB3-2638-4E74-878D-76E68AF18A5B}" dt="2021-11-28T12:16:36.040" v="496" actId="478"/>
          <ac:spMkLst>
            <pc:docMk/>
            <pc:sldMk cId="547687900" sldId="279"/>
            <ac:spMk id="8" creationId="{11902D6D-7BBA-4CD6-8423-2B2BBDC8CE5C}"/>
          </ac:spMkLst>
        </pc:spChg>
        <pc:spChg chg="add del mod">
          <ac:chgData name="Egil Hansen" userId="649f010e5c151da8" providerId="LiveId" clId="{22E80CB3-2638-4E74-878D-76E68AF18A5B}" dt="2021-11-28T12:16:01.946" v="483"/>
          <ac:spMkLst>
            <pc:docMk/>
            <pc:sldMk cId="547687900" sldId="279"/>
            <ac:spMk id="10" creationId="{B7EB15B8-4468-4C71-BD77-5CE59EA821A8}"/>
          </ac:spMkLst>
        </pc:spChg>
        <pc:spChg chg="del mod">
          <ac:chgData name="Egil Hansen" userId="649f010e5c151da8" providerId="LiveId" clId="{22E80CB3-2638-4E74-878D-76E68AF18A5B}" dt="2021-11-28T12:19:56.116" v="514" actId="478"/>
          <ac:spMkLst>
            <pc:docMk/>
            <pc:sldMk cId="547687900" sldId="279"/>
            <ac:spMk id="11" creationId="{464DAA14-3EEC-4424-B0DF-EB0B7A49976A}"/>
          </ac:spMkLst>
        </pc:spChg>
        <pc:spChg chg="add mod">
          <ac:chgData name="Egil Hansen" userId="649f010e5c151da8" providerId="LiveId" clId="{22E80CB3-2638-4E74-878D-76E68AF18A5B}" dt="2021-11-28T12:21:01.316" v="527" actId="1035"/>
          <ac:spMkLst>
            <pc:docMk/>
            <pc:sldMk cId="547687900" sldId="279"/>
            <ac:spMk id="12" creationId="{0191329B-9371-4ACF-8852-8E35205AADA8}"/>
          </ac:spMkLst>
        </pc:spChg>
        <pc:spChg chg="del mod">
          <ac:chgData name="Egil Hansen" userId="649f010e5c151da8" providerId="LiveId" clId="{22E80CB3-2638-4E74-878D-76E68AF18A5B}" dt="2021-11-28T12:20:03.379" v="517" actId="478"/>
          <ac:spMkLst>
            <pc:docMk/>
            <pc:sldMk cId="547687900" sldId="279"/>
            <ac:spMk id="13" creationId="{E1ACA9D8-4470-4B7D-A1BB-8A04F41620BE}"/>
          </ac:spMkLst>
        </pc:spChg>
        <pc:spChg chg="del mod">
          <ac:chgData name="Egil Hansen" userId="649f010e5c151da8" providerId="LiveId" clId="{22E80CB3-2638-4E74-878D-76E68AF18A5B}" dt="2021-11-28T12:19:59.126" v="515" actId="478"/>
          <ac:spMkLst>
            <pc:docMk/>
            <pc:sldMk cId="547687900" sldId="279"/>
            <ac:spMk id="14" creationId="{4B98D60A-46EA-4D10-AC58-EE50F5DD86C2}"/>
          </ac:spMkLst>
        </pc:spChg>
      </pc:sldChg>
      <pc:sldChg chg="del mod modShow">
        <pc:chgData name="Egil Hansen" userId="649f010e5c151da8" providerId="LiveId" clId="{22E80CB3-2638-4E74-878D-76E68AF18A5B}" dt="2021-11-28T12:37:30.065" v="681" actId="47"/>
        <pc:sldMkLst>
          <pc:docMk/>
          <pc:sldMk cId="2151973079" sldId="280"/>
        </pc:sldMkLst>
      </pc:sldChg>
      <pc:sldChg chg="addSp delSp modSp mod modAnim">
        <pc:chgData name="Egil Hansen" userId="649f010e5c151da8" providerId="LiveId" clId="{22E80CB3-2638-4E74-878D-76E68AF18A5B}" dt="2021-11-28T14:25:00.674" v="1731"/>
        <pc:sldMkLst>
          <pc:docMk/>
          <pc:sldMk cId="849611874" sldId="281"/>
        </pc:sldMkLst>
        <pc:spChg chg="mod">
          <ac:chgData name="Egil Hansen" userId="649f010e5c151da8" providerId="LiveId" clId="{22E80CB3-2638-4E74-878D-76E68AF18A5B}" dt="2021-11-28T14:14:35.953" v="1672" actId="1076"/>
          <ac:spMkLst>
            <pc:docMk/>
            <pc:sldMk cId="849611874" sldId="281"/>
            <ac:spMk id="2" creationId="{CE2D2F0C-60ED-4A8B-992A-75ECB9AB4D17}"/>
          </ac:spMkLst>
        </pc:spChg>
        <pc:spChg chg="add mod ord">
          <ac:chgData name="Egil Hansen" userId="649f010e5c151da8" providerId="LiveId" clId="{22E80CB3-2638-4E74-878D-76E68AF18A5B}" dt="2021-11-28T14:17:55.364" v="1688" actId="167"/>
          <ac:spMkLst>
            <pc:docMk/>
            <pc:sldMk cId="849611874" sldId="281"/>
            <ac:spMk id="4" creationId="{4766DE11-2F14-44D9-BD31-4BCB75C064C2}"/>
          </ac:spMkLst>
        </pc:spChg>
        <pc:spChg chg="add del mod">
          <ac:chgData name="Egil Hansen" userId="649f010e5c151da8" providerId="LiveId" clId="{22E80CB3-2638-4E74-878D-76E68AF18A5B}" dt="2021-11-28T14:10:18.509" v="1584" actId="478"/>
          <ac:spMkLst>
            <pc:docMk/>
            <pc:sldMk cId="849611874" sldId="281"/>
            <ac:spMk id="5" creationId="{2F205001-A45E-4541-AB56-B328577DD231}"/>
          </ac:spMkLst>
        </pc:spChg>
        <pc:spChg chg="add mod">
          <ac:chgData name="Egil Hansen" userId="649f010e5c151da8" providerId="LiveId" clId="{22E80CB3-2638-4E74-878D-76E68AF18A5B}" dt="2021-11-28T14:18:22.233" v="1692" actId="1076"/>
          <ac:spMkLst>
            <pc:docMk/>
            <pc:sldMk cId="849611874" sldId="281"/>
            <ac:spMk id="6" creationId="{9D663299-01ED-42C9-87DB-EDF82026AEE9}"/>
          </ac:spMkLst>
        </pc:spChg>
        <pc:spChg chg="mod">
          <ac:chgData name="Egil Hansen" userId="649f010e5c151da8" providerId="LiveId" clId="{22E80CB3-2638-4E74-878D-76E68AF18A5B}" dt="2021-11-28T14:16:39.578" v="1680" actId="1076"/>
          <ac:spMkLst>
            <pc:docMk/>
            <pc:sldMk cId="849611874" sldId="281"/>
            <ac:spMk id="7" creationId="{055B7AF1-4779-41A5-813E-7324F77A0EE7}"/>
          </ac:spMkLst>
        </pc:spChg>
        <pc:spChg chg="add mod">
          <ac:chgData name="Egil Hansen" userId="649f010e5c151da8" providerId="LiveId" clId="{22E80CB3-2638-4E74-878D-76E68AF18A5B}" dt="2021-11-28T14:19:28.355" v="1698" actId="14100"/>
          <ac:spMkLst>
            <pc:docMk/>
            <pc:sldMk cId="849611874" sldId="281"/>
            <ac:spMk id="8" creationId="{B483DFC4-3EA2-47E8-85CD-71BC455FD1EF}"/>
          </ac:spMkLst>
        </pc:spChg>
        <pc:spChg chg="add mod">
          <ac:chgData name="Egil Hansen" userId="649f010e5c151da8" providerId="LiveId" clId="{22E80CB3-2638-4E74-878D-76E68AF18A5B}" dt="2021-11-28T14:22:22.068" v="1718" actId="1582"/>
          <ac:spMkLst>
            <pc:docMk/>
            <pc:sldMk cId="849611874" sldId="281"/>
            <ac:spMk id="12" creationId="{8B86DAF1-204D-4D1F-B01F-5A8B4EC8E33F}"/>
          </ac:spMkLst>
        </pc:spChg>
        <pc:spChg chg="add mod">
          <ac:chgData name="Egil Hansen" userId="649f010e5c151da8" providerId="LiveId" clId="{22E80CB3-2638-4E74-878D-76E68AF18A5B}" dt="2021-11-28T14:22:22.068" v="1718" actId="1582"/>
          <ac:spMkLst>
            <pc:docMk/>
            <pc:sldMk cId="849611874" sldId="281"/>
            <ac:spMk id="13" creationId="{23AB9BAE-2053-46A3-BB9E-94072C92C0C5}"/>
          </ac:spMkLst>
        </pc:spChg>
        <pc:grpChg chg="add mod">
          <ac:chgData name="Egil Hansen" userId="649f010e5c151da8" providerId="LiveId" clId="{22E80CB3-2638-4E74-878D-76E68AF18A5B}" dt="2021-11-28T14:22:28.171" v="1719" actId="1076"/>
          <ac:grpSpMkLst>
            <pc:docMk/>
            <pc:sldMk cId="849611874" sldId="281"/>
            <ac:grpSpMk id="14" creationId="{0B4C845F-F98A-47E8-9E58-2A0F2A6E22DB}"/>
          </ac:grpSpMkLst>
        </pc:grpChg>
        <pc:cxnChg chg="add del mod">
          <ac:chgData name="Egil Hansen" userId="649f010e5c151da8" providerId="LiveId" clId="{22E80CB3-2638-4E74-878D-76E68AF18A5B}" dt="2021-11-28T14:20:56.195" v="1705" actId="478"/>
          <ac:cxnSpMkLst>
            <pc:docMk/>
            <pc:sldMk cId="849611874" sldId="281"/>
            <ac:cxnSpMk id="10" creationId="{E0501891-5FA6-4FD6-9D70-3AFFC2E78348}"/>
          </ac:cxnSpMkLst>
        </pc:cxnChg>
      </pc:sldChg>
      <pc:sldChg chg="del">
        <pc:chgData name="Egil Hansen" userId="649f010e5c151da8" providerId="LiveId" clId="{22E80CB3-2638-4E74-878D-76E68AF18A5B}" dt="2021-11-28T14:24:15.407" v="1730" actId="2696"/>
        <pc:sldMkLst>
          <pc:docMk/>
          <pc:sldMk cId="2692741248" sldId="282"/>
        </pc:sldMkLst>
      </pc:sldChg>
      <pc:sldChg chg="delSp modSp mod delAnim modAnim">
        <pc:chgData name="Egil Hansen" userId="649f010e5c151da8" providerId="LiveId" clId="{22E80CB3-2638-4E74-878D-76E68AF18A5B}" dt="2021-11-28T14:31:02.943" v="1754" actId="167"/>
        <pc:sldMkLst>
          <pc:docMk/>
          <pc:sldMk cId="3970809633" sldId="283"/>
        </pc:sldMkLst>
        <pc:spChg chg="ord">
          <ac:chgData name="Egil Hansen" userId="649f010e5c151da8" providerId="LiveId" clId="{22E80CB3-2638-4E74-878D-76E68AF18A5B}" dt="2021-11-28T14:31:02.943" v="1754" actId="167"/>
          <ac:spMkLst>
            <pc:docMk/>
            <pc:sldMk cId="3970809633" sldId="283"/>
            <ac:spMk id="2" creationId="{04DD7540-12E5-4CFC-9936-3081C01DCF2C}"/>
          </ac:spMkLst>
        </pc:spChg>
        <pc:spChg chg="mod ord">
          <ac:chgData name="Egil Hansen" userId="649f010e5c151da8" providerId="LiveId" clId="{22E80CB3-2638-4E74-878D-76E68AF18A5B}" dt="2021-11-28T14:30:56.740" v="1753" actId="167"/>
          <ac:spMkLst>
            <pc:docMk/>
            <pc:sldMk cId="3970809633" sldId="283"/>
            <ac:spMk id="7" creationId="{E8305A72-B897-43A5-B210-70466D95CFCA}"/>
          </ac:spMkLst>
        </pc:spChg>
        <pc:spChg chg="del">
          <ac:chgData name="Egil Hansen" userId="649f010e5c151da8" providerId="LiveId" clId="{22E80CB3-2638-4E74-878D-76E68AF18A5B}" dt="2021-11-28T12:52:51.807" v="775" actId="478"/>
          <ac:spMkLst>
            <pc:docMk/>
            <pc:sldMk cId="3970809633" sldId="283"/>
            <ac:spMk id="8" creationId="{A21F124F-B9E9-4BF5-BD7F-4BC1704B6537}"/>
          </ac:spMkLst>
        </pc:spChg>
        <pc:spChg chg="del">
          <ac:chgData name="Egil Hansen" userId="649f010e5c151da8" providerId="LiveId" clId="{22E80CB3-2638-4E74-878D-76E68AF18A5B}" dt="2021-11-28T12:53:05.260" v="779" actId="478"/>
          <ac:spMkLst>
            <pc:docMk/>
            <pc:sldMk cId="3970809633" sldId="283"/>
            <ac:spMk id="9" creationId="{1342CA66-461F-42DD-9F68-0E80A4DC22AA}"/>
          </ac:spMkLst>
        </pc:spChg>
        <pc:spChg chg="del">
          <ac:chgData name="Egil Hansen" userId="649f010e5c151da8" providerId="LiveId" clId="{22E80CB3-2638-4E74-878D-76E68AF18A5B}" dt="2021-11-28T12:53:02.820" v="778" actId="478"/>
          <ac:spMkLst>
            <pc:docMk/>
            <pc:sldMk cId="3970809633" sldId="283"/>
            <ac:spMk id="10" creationId="{6513758E-1F1C-4D8A-973F-033547338186}"/>
          </ac:spMkLst>
        </pc:spChg>
        <pc:spChg chg="del">
          <ac:chgData name="Egil Hansen" userId="649f010e5c151da8" providerId="LiveId" clId="{22E80CB3-2638-4E74-878D-76E68AF18A5B}" dt="2021-11-28T12:53:00.403" v="777" actId="478"/>
          <ac:spMkLst>
            <pc:docMk/>
            <pc:sldMk cId="3970809633" sldId="283"/>
            <ac:spMk id="11" creationId="{F1A2785D-CACE-40E9-B55D-3BFAAFF44025}"/>
          </ac:spMkLst>
        </pc:spChg>
      </pc:sldChg>
      <pc:sldChg chg="del mod modShow">
        <pc:chgData name="Egil Hansen" userId="649f010e5c151da8" providerId="LiveId" clId="{22E80CB3-2638-4E74-878D-76E68AF18A5B}" dt="2021-11-28T13:08:43.838" v="1125" actId="47"/>
        <pc:sldMkLst>
          <pc:docMk/>
          <pc:sldMk cId="1602799032" sldId="284"/>
        </pc:sldMkLst>
      </pc:sldChg>
      <pc:sldChg chg="addSp delSp modSp mod modTransition delAnim modAnim modShow">
        <pc:chgData name="Egil Hansen" userId="649f010e5c151da8" providerId="LiveId" clId="{22E80CB3-2638-4E74-878D-76E68AF18A5B}" dt="2021-11-28T14:39:04.126" v="2005" actId="1076"/>
        <pc:sldMkLst>
          <pc:docMk/>
          <pc:sldMk cId="2559157789" sldId="285"/>
        </pc:sldMkLst>
        <pc:spChg chg="mod">
          <ac:chgData name="Egil Hansen" userId="649f010e5c151da8" providerId="LiveId" clId="{22E80CB3-2638-4E74-878D-76E68AF18A5B}" dt="2021-11-28T13:11:44.722" v="1205" actId="1076"/>
          <ac:spMkLst>
            <pc:docMk/>
            <pc:sldMk cId="2559157789" sldId="285"/>
            <ac:spMk id="2" creationId="{04DD7540-12E5-4CFC-9936-3081C01DCF2C}"/>
          </ac:spMkLst>
        </pc:spChg>
        <pc:spChg chg="mod">
          <ac:chgData name="Egil Hansen" userId="649f010e5c151da8" providerId="LiveId" clId="{22E80CB3-2638-4E74-878D-76E68AF18A5B}" dt="2021-11-28T14:39:04.126" v="2005" actId="1076"/>
          <ac:spMkLst>
            <pc:docMk/>
            <pc:sldMk cId="2559157789" sldId="285"/>
            <ac:spMk id="3" creationId="{DFC6EE4F-1CE1-405E-83B1-CE33BC87D7C9}"/>
          </ac:spMkLst>
        </pc:spChg>
        <pc:spChg chg="mod ord">
          <ac:chgData name="Egil Hansen" userId="649f010e5c151da8" providerId="LiveId" clId="{22E80CB3-2638-4E74-878D-76E68AF18A5B}" dt="2021-11-28T13:14:56.222" v="1223" actId="167"/>
          <ac:spMkLst>
            <pc:docMk/>
            <pc:sldMk cId="2559157789" sldId="285"/>
            <ac:spMk id="7" creationId="{E8305A72-B897-43A5-B210-70466D95CFCA}"/>
          </ac:spMkLst>
        </pc:spChg>
        <pc:spChg chg="del">
          <ac:chgData name="Egil Hansen" userId="649f010e5c151da8" providerId="LiveId" clId="{22E80CB3-2638-4E74-878D-76E68AF18A5B}" dt="2021-11-28T13:18:22.130" v="1249" actId="478"/>
          <ac:spMkLst>
            <pc:docMk/>
            <pc:sldMk cId="2559157789" sldId="285"/>
            <ac:spMk id="8" creationId="{57DB0D05-6371-45D2-B73A-2EFE5885F349}"/>
          </ac:spMkLst>
        </pc:spChg>
        <pc:spChg chg="mod">
          <ac:chgData name="Egil Hansen" userId="649f010e5c151da8" providerId="LiveId" clId="{22E80CB3-2638-4E74-878D-76E68AF18A5B}" dt="2021-11-28T13:15:35.296" v="1234" actId="14100"/>
          <ac:spMkLst>
            <pc:docMk/>
            <pc:sldMk cId="2559157789" sldId="285"/>
            <ac:spMk id="9" creationId="{1342CA66-461F-42DD-9F68-0E80A4DC22AA}"/>
          </ac:spMkLst>
        </pc:spChg>
        <pc:spChg chg="mod">
          <ac:chgData name="Egil Hansen" userId="649f010e5c151da8" providerId="LiveId" clId="{22E80CB3-2638-4E74-878D-76E68AF18A5B}" dt="2021-11-28T13:20:38.368" v="1264" actId="1076"/>
          <ac:spMkLst>
            <pc:docMk/>
            <pc:sldMk cId="2559157789" sldId="285"/>
            <ac:spMk id="10" creationId="{6053E5CF-D919-4CC2-AB56-2C6ED0E6A194}"/>
          </ac:spMkLst>
        </pc:spChg>
        <pc:spChg chg="add mod">
          <ac:chgData name="Egil Hansen" userId="649f010e5c151da8" providerId="LiveId" clId="{22E80CB3-2638-4E74-878D-76E68AF18A5B}" dt="2021-11-28T13:26:13.417" v="1312" actId="1037"/>
          <ac:spMkLst>
            <pc:docMk/>
            <pc:sldMk cId="2559157789" sldId="285"/>
            <ac:spMk id="11" creationId="{1B1001E5-BD4A-45FC-8BDD-3DD2405ECB50}"/>
          </ac:spMkLst>
        </pc:spChg>
        <pc:spChg chg="mod">
          <ac:chgData name="Egil Hansen" userId="649f010e5c151da8" providerId="LiveId" clId="{22E80CB3-2638-4E74-878D-76E68AF18A5B}" dt="2021-11-28T13:19:32.570" v="1257" actId="14100"/>
          <ac:spMkLst>
            <pc:docMk/>
            <pc:sldMk cId="2559157789" sldId="285"/>
            <ac:spMk id="12" creationId="{B975F694-0038-45D4-9BB7-62EE10EE2B99}"/>
          </ac:spMkLst>
        </pc:spChg>
        <pc:spChg chg="add mod">
          <ac:chgData name="Egil Hansen" userId="649f010e5c151da8" providerId="LiveId" clId="{22E80CB3-2638-4E74-878D-76E68AF18A5B}" dt="2021-11-28T13:20:01.663" v="1260" actId="14100"/>
          <ac:spMkLst>
            <pc:docMk/>
            <pc:sldMk cId="2559157789" sldId="285"/>
            <ac:spMk id="13" creationId="{C3D9A44E-FC2A-402A-B6D3-0B98CE34515A}"/>
          </ac:spMkLst>
        </pc:spChg>
        <pc:grpChg chg="add mod">
          <ac:chgData name="Egil Hansen" userId="649f010e5c151da8" providerId="LiveId" clId="{22E80CB3-2638-4E74-878D-76E68AF18A5B}" dt="2021-11-28T13:15:32.350" v="1233" actId="164"/>
          <ac:grpSpMkLst>
            <pc:docMk/>
            <pc:sldMk cId="2559157789" sldId="285"/>
            <ac:grpSpMk id="4" creationId="{A0CD9783-2AF2-4D92-826A-7FB57F37915B}"/>
          </ac:grpSpMkLst>
        </pc:grpChg>
      </pc:sldChg>
      <pc:sldChg chg="addSp delSp modSp mod modTransition addAnim delAnim modAnim modShow">
        <pc:chgData name="Egil Hansen" userId="649f010e5c151da8" providerId="LiveId" clId="{22E80CB3-2638-4E74-878D-76E68AF18A5B}" dt="2021-11-28T14:38:18.459" v="2004"/>
        <pc:sldMkLst>
          <pc:docMk/>
          <pc:sldMk cId="1771557962" sldId="286"/>
        </pc:sldMkLst>
        <pc:spChg chg="mod">
          <ac:chgData name="Egil Hansen" userId="649f010e5c151da8" providerId="LiveId" clId="{22E80CB3-2638-4E74-878D-76E68AF18A5B}" dt="2021-11-28T14:37:45.954" v="2000" actId="1076"/>
          <ac:spMkLst>
            <pc:docMk/>
            <pc:sldMk cId="1771557962" sldId="286"/>
            <ac:spMk id="2" creationId="{04DD7540-12E5-4CFC-9936-3081C01DCF2C}"/>
          </ac:spMkLst>
        </pc:spChg>
        <pc:spChg chg="add del">
          <ac:chgData name="Egil Hansen" userId="649f010e5c151da8" providerId="LiveId" clId="{22E80CB3-2638-4E74-878D-76E68AF18A5B}" dt="2021-11-28T13:23:00.536" v="1282" actId="478"/>
          <ac:spMkLst>
            <pc:docMk/>
            <pc:sldMk cId="1771557962" sldId="286"/>
            <ac:spMk id="6" creationId="{D82D8A61-04F7-4CE5-9B1F-4EC46BC55B76}"/>
          </ac:spMkLst>
        </pc:spChg>
        <pc:spChg chg="mod">
          <ac:chgData name="Egil Hansen" userId="649f010e5c151da8" providerId="LiveId" clId="{22E80CB3-2638-4E74-878D-76E68AF18A5B}" dt="2021-11-28T14:37:37.233" v="1998" actId="1076"/>
          <ac:spMkLst>
            <pc:docMk/>
            <pc:sldMk cId="1771557962" sldId="286"/>
            <ac:spMk id="7" creationId="{E8305A72-B897-43A5-B210-70466D95CFCA}"/>
          </ac:spMkLst>
        </pc:spChg>
        <pc:spChg chg="del">
          <ac:chgData name="Egil Hansen" userId="649f010e5c151da8" providerId="LiveId" clId="{22E80CB3-2638-4E74-878D-76E68AF18A5B}" dt="2021-11-28T13:23:25.776" v="1300" actId="478"/>
          <ac:spMkLst>
            <pc:docMk/>
            <pc:sldMk cId="1771557962" sldId="286"/>
            <ac:spMk id="8" creationId="{ED52A34C-5383-413B-B15E-9AC72319363D}"/>
          </ac:spMkLst>
        </pc:spChg>
        <pc:spChg chg="add mod">
          <ac:chgData name="Egil Hansen" userId="649f010e5c151da8" providerId="LiveId" clId="{22E80CB3-2638-4E74-878D-76E68AF18A5B}" dt="2021-11-28T13:23:35.803" v="1303" actId="14100"/>
          <ac:spMkLst>
            <pc:docMk/>
            <pc:sldMk cId="1771557962" sldId="286"/>
            <ac:spMk id="9" creationId="{EDE23BFC-FF1C-4BAC-B5BA-783AC4A63BEF}"/>
          </ac:spMkLst>
        </pc:spChg>
        <pc:spChg chg="del">
          <ac:chgData name="Egil Hansen" userId="649f010e5c151da8" providerId="LiveId" clId="{22E80CB3-2638-4E74-878D-76E68AF18A5B}" dt="2021-11-28T13:23:44.420" v="1306" actId="478"/>
          <ac:spMkLst>
            <pc:docMk/>
            <pc:sldMk cId="1771557962" sldId="286"/>
            <ac:spMk id="10" creationId="{3EEEF34D-48D2-4665-8753-A3A0599E47B9}"/>
          </ac:spMkLst>
        </pc:spChg>
        <pc:spChg chg="add mod">
          <ac:chgData name="Egil Hansen" userId="649f010e5c151da8" providerId="LiveId" clId="{22E80CB3-2638-4E74-878D-76E68AF18A5B}" dt="2021-11-28T13:23:10.094" v="1297" actId="14100"/>
          <ac:spMkLst>
            <pc:docMk/>
            <pc:sldMk cId="1771557962" sldId="286"/>
            <ac:spMk id="11" creationId="{C862A17B-0DB8-4BF5-9313-5602098FDEBC}"/>
          </ac:spMkLst>
        </pc:spChg>
        <pc:spChg chg="del">
          <ac:chgData name="Egil Hansen" userId="649f010e5c151da8" providerId="LiveId" clId="{22E80CB3-2638-4E74-878D-76E68AF18A5B}" dt="2021-11-28T13:22:23.899" v="1270" actId="478"/>
          <ac:spMkLst>
            <pc:docMk/>
            <pc:sldMk cId="1771557962" sldId="286"/>
            <ac:spMk id="12" creationId="{B975F694-0038-45D4-9BB7-62EE10EE2B99}"/>
          </ac:spMkLst>
        </pc:spChg>
        <pc:spChg chg="add mod">
          <ac:chgData name="Egil Hansen" userId="649f010e5c151da8" providerId="LiveId" clId="{22E80CB3-2638-4E74-878D-76E68AF18A5B}" dt="2021-11-28T13:23:32.609" v="1302" actId="14100"/>
          <ac:spMkLst>
            <pc:docMk/>
            <pc:sldMk cId="1771557962" sldId="286"/>
            <ac:spMk id="13" creationId="{C3B51B09-1A8D-49ED-B51F-69AF020ED1D8}"/>
          </ac:spMkLst>
        </pc:spChg>
        <pc:spChg chg="add mod">
          <ac:chgData name="Egil Hansen" userId="649f010e5c151da8" providerId="LiveId" clId="{22E80CB3-2638-4E74-878D-76E68AF18A5B}" dt="2021-11-28T13:23:54.975" v="1308" actId="14100"/>
          <ac:spMkLst>
            <pc:docMk/>
            <pc:sldMk cId="1771557962" sldId="286"/>
            <ac:spMk id="14" creationId="{F297FA8C-8050-4B91-B736-F49BCA927F59}"/>
          </ac:spMkLst>
        </pc:spChg>
      </pc:sldChg>
      <pc:sldChg chg="del">
        <pc:chgData name="Egil Hansen" userId="649f010e5c151da8" providerId="LiveId" clId="{22E80CB3-2638-4E74-878D-76E68AF18A5B}" dt="2021-11-28T14:07:28.786" v="1577" actId="47"/>
        <pc:sldMkLst>
          <pc:docMk/>
          <pc:sldMk cId="3252806073" sldId="287"/>
        </pc:sldMkLst>
      </pc:sldChg>
      <pc:sldChg chg="modSp mod ord modAnim">
        <pc:chgData name="Egil Hansen" userId="649f010e5c151da8" providerId="LiveId" clId="{22E80CB3-2638-4E74-878D-76E68AF18A5B}" dt="2021-11-28T14:05:01.690" v="1559"/>
        <pc:sldMkLst>
          <pc:docMk/>
          <pc:sldMk cId="3815456446" sldId="288"/>
        </pc:sldMkLst>
        <pc:spChg chg="mod">
          <ac:chgData name="Egil Hansen" userId="649f010e5c151da8" providerId="LiveId" clId="{22E80CB3-2638-4E74-878D-76E68AF18A5B}" dt="2021-11-28T13:50:28.817" v="1487" actId="1076"/>
          <ac:spMkLst>
            <pc:docMk/>
            <pc:sldMk cId="3815456446" sldId="288"/>
            <ac:spMk id="7" creationId="{6548D522-8F6E-4C12-83C0-008A798D2C94}"/>
          </ac:spMkLst>
        </pc:spChg>
      </pc:sldChg>
      <pc:sldChg chg="del mod modShow">
        <pc:chgData name="Egil Hansen" userId="649f010e5c151da8" providerId="LiveId" clId="{22E80CB3-2638-4E74-878D-76E68AF18A5B}" dt="2021-11-28T14:05:53.477" v="1564" actId="47"/>
        <pc:sldMkLst>
          <pc:docMk/>
          <pc:sldMk cId="2059647608" sldId="290"/>
        </pc:sldMkLst>
      </pc:sldChg>
      <pc:sldChg chg="addSp modSp mod modAnim">
        <pc:chgData name="Egil Hansen" userId="649f010e5c151da8" providerId="LiveId" clId="{22E80CB3-2638-4E74-878D-76E68AF18A5B}" dt="2021-12-02T15:10:37.844" v="5744" actId="1076"/>
        <pc:sldMkLst>
          <pc:docMk/>
          <pc:sldMk cId="4055445914" sldId="291"/>
        </pc:sldMkLst>
        <pc:spChg chg="mod">
          <ac:chgData name="Egil Hansen" userId="649f010e5c151da8" providerId="LiveId" clId="{22E80CB3-2638-4E74-878D-76E68AF18A5B}" dt="2021-11-29T21:59:45.698" v="2355" actId="14100"/>
          <ac:spMkLst>
            <pc:docMk/>
            <pc:sldMk cId="4055445914" sldId="291"/>
            <ac:spMk id="2" creationId="{41FCB656-DE12-48D3-ABF1-EE9FCF93768B}"/>
          </ac:spMkLst>
        </pc:spChg>
        <pc:spChg chg="add mod">
          <ac:chgData name="Egil Hansen" userId="649f010e5c151da8" providerId="LiveId" clId="{22E80CB3-2638-4E74-878D-76E68AF18A5B}" dt="2021-12-02T15:10:37.844" v="5744" actId="1076"/>
          <ac:spMkLst>
            <pc:docMk/>
            <pc:sldMk cId="4055445914" sldId="291"/>
            <ac:spMk id="4" creationId="{48639116-BDB8-4288-AA7A-82CF3E93C8DB}"/>
          </ac:spMkLst>
        </pc:spChg>
        <pc:spChg chg="mod">
          <ac:chgData name="Egil Hansen" userId="649f010e5c151da8" providerId="LiveId" clId="{22E80CB3-2638-4E74-878D-76E68AF18A5B}" dt="2021-12-02T15:10:13.012" v="5742" actId="20577"/>
          <ac:spMkLst>
            <pc:docMk/>
            <pc:sldMk cId="4055445914" sldId="291"/>
            <ac:spMk id="5" creationId="{5DFF9F5D-F1EC-46A6-B64B-A717B985078F}"/>
          </ac:spMkLst>
        </pc:spChg>
      </pc:sldChg>
      <pc:sldChg chg="addSp modSp mod">
        <pc:chgData name="Egil Hansen" userId="649f010e5c151da8" providerId="LiveId" clId="{22E80CB3-2638-4E74-878D-76E68AF18A5B}" dt="2021-11-29T22:20:59.363" v="2740" actId="1076"/>
        <pc:sldMkLst>
          <pc:docMk/>
          <pc:sldMk cId="1850942463" sldId="292"/>
        </pc:sldMkLst>
        <pc:spChg chg="mod">
          <ac:chgData name="Egil Hansen" userId="649f010e5c151da8" providerId="LiveId" clId="{22E80CB3-2638-4E74-878D-76E68AF18A5B}" dt="2021-11-29T22:19:47.568" v="2726" actId="207"/>
          <ac:spMkLst>
            <pc:docMk/>
            <pc:sldMk cId="1850942463" sldId="292"/>
            <ac:spMk id="3" creationId="{DE853E15-BFD6-414B-B38F-89BB9E5FB1D2}"/>
          </ac:spMkLst>
        </pc:spChg>
        <pc:spChg chg="add mod ord">
          <ac:chgData name="Egil Hansen" userId="649f010e5c151da8" providerId="LiveId" clId="{22E80CB3-2638-4E74-878D-76E68AF18A5B}" dt="2021-11-29T22:19:29.390" v="2725" actId="171"/>
          <ac:spMkLst>
            <pc:docMk/>
            <pc:sldMk cId="1850942463" sldId="292"/>
            <ac:spMk id="5" creationId="{8B6CB590-D518-40F5-8D36-5E2347BF9AE4}"/>
          </ac:spMkLst>
        </pc:spChg>
        <pc:picChg chg="mod">
          <ac:chgData name="Egil Hansen" userId="649f010e5c151da8" providerId="LiveId" clId="{22E80CB3-2638-4E74-878D-76E68AF18A5B}" dt="2021-11-29T22:20:55.466" v="2739" actId="1076"/>
          <ac:picMkLst>
            <pc:docMk/>
            <pc:sldMk cId="1850942463" sldId="292"/>
            <ac:picMk id="1030" creationId="{D75EDA54-E910-4486-BFDD-93391B1F5DFE}"/>
          </ac:picMkLst>
        </pc:picChg>
        <pc:picChg chg="mod">
          <ac:chgData name="Egil Hansen" userId="649f010e5c151da8" providerId="LiveId" clId="{22E80CB3-2638-4E74-878D-76E68AF18A5B}" dt="2021-11-29T22:20:59.363" v="2740" actId="1076"/>
          <ac:picMkLst>
            <pc:docMk/>
            <pc:sldMk cId="1850942463" sldId="292"/>
            <ac:picMk id="1036" creationId="{989D8759-0CCF-4CFF-B68D-610B30502261}"/>
          </ac:picMkLst>
        </pc:picChg>
      </pc:sldChg>
      <pc:sldChg chg="addSp delSp modSp del mod ord modShow">
        <pc:chgData name="Egil Hansen" userId="649f010e5c151da8" providerId="LiveId" clId="{22E80CB3-2638-4E74-878D-76E68AF18A5B}" dt="2021-11-30T23:35:21.233" v="4811" actId="47"/>
        <pc:sldMkLst>
          <pc:docMk/>
          <pc:sldMk cId="1611747599" sldId="293"/>
        </pc:sldMkLst>
        <pc:spChg chg="del">
          <ac:chgData name="Egil Hansen" userId="649f010e5c151da8" providerId="LiveId" clId="{22E80CB3-2638-4E74-878D-76E68AF18A5B}" dt="2021-11-30T17:55:37.311" v="2924" actId="478"/>
          <ac:spMkLst>
            <pc:docMk/>
            <pc:sldMk cId="1611747599" sldId="293"/>
            <ac:spMk id="2" creationId="{41FCB656-DE12-48D3-ABF1-EE9FCF93768B}"/>
          </ac:spMkLst>
        </pc:spChg>
        <pc:spChg chg="add del mod">
          <ac:chgData name="Egil Hansen" userId="649f010e5c151da8" providerId="LiveId" clId="{22E80CB3-2638-4E74-878D-76E68AF18A5B}" dt="2021-11-30T17:55:38.577" v="2925" actId="478"/>
          <ac:spMkLst>
            <pc:docMk/>
            <pc:sldMk cId="1611747599" sldId="293"/>
            <ac:spMk id="4" creationId="{9BFCDD0C-EF4D-4414-95B2-1ACB2246ACEB}"/>
          </ac:spMkLst>
        </pc:spChg>
        <pc:spChg chg="mod">
          <ac:chgData name="Egil Hansen" userId="649f010e5c151da8" providerId="LiveId" clId="{22E80CB3-2638-4E74-878D-76E68AF18A5B}" dt="2021-11-30T17:56:09.227" v="2933" actId="1076"/>
          <ac:spMkLst>
            <pc:docMk/>
            <pc:sldMk cId="1611747599" sldId="293"/>
            <ac:spMk id="5" creationId="{5DFF9F5D-F1EC-46A6-B64B-A717B985078F}"/>
          </ac:spMkLst>
        </pc:spChg>
        <pc:spChg chg="add mod">
          <ac:chgData name="Egil Hansen" userId="649f010e5c151da8" providerId="LiveId" clId="{22E80CB3-2638-4E74-878D-76E68AF18A5B}" dt="2021-11-30T17:55:34.135" v="2923"/>
          <ac:spMkLst>
            <pc:docMk/>
            <pc:sldMk cId="1611747599" sldId="293"/>
            <ac:spMk id="7" creationId="{BAE55D84-9070-4DF6-A8DB-339E35F34AF5}"/>
          </ac:spMkLst>
        </pc:spChg>
      </pc:sldChg>
      <pc:sldChg chg="addSp delSp modSp mod modAnim">
        <pc:chgData name="Egil Hansen" userId="649f010e5c151da8" providerId="LiveId" clId="{22E80CB3-2638-4E74-878D-76E68AF18A5B}" dt="2021-12-02T16:00:37.930" v="6235"/>
        <pc:sldMkLst>
          <pc:docMk/>
          <pc:sldMk cId="1371791412" sldId="294"/>
        </pc:sldMkLst>
        <pc:spChg chg="del">
          <ac:chgData name="Egil Hansen" userId="649f010e5c151da8" providerId="LiveId" clId="{22E80CB3-2638-4E74-878D-76E68AF18A5B}" dt="2021-11-29T21:57:32.053" v="2341" actId="478"/>
          <ac:spMkLst>
            <pc:docMk/>
            <pc:sldMk cId="1371791412" sldId="294"/>
            <ac:spMk id="2" creationId="{41FCB656-DE12-48D3-ABF1-EE9FCF93768B}"/>
          </ac:spMkLst>
        </pc:spChg>
        <pc:spChg chg="add del mod">
          <ac:chgData name="Egil Hansen" userId="649f010e5c151da8" providerId="LiveId" clId="{22E80CB3-2638-4E74-878D-76E68AF18A5B}" dt="2021-11-29T21:57:37.864" v="2344"/>
          <ac:spMkLst>
            <pc:docMk/>
            <pc:sldMk cId="1371791412" sldId="294"/>
            <ac:spMk id="4" creationId="{511749DF-331D-479E-9C03-359A7500B67E}"/>
          </ac:spMkLst>
        </pc:spChg>
        <pc:spChg chg="add del mod">
          <ac:chgData name="Egil Hansen" userId="649f010e5c151da8" providerId="LiveId" clId="{22E80CB3-2638-4E74-878D-76E68AF18A5B}" dt="2021-12-02T15:59:41.985" v="6220" actId="478"/>
          <ac:spMkLst>
            <pc:docMk/>
            <pc:sldMk cId="1371791412" sldId="294"/>
            <ac:spMk id="5" creationId="{26DF18DB-E730-4B72-A7A6-65B33F6B2E59}"/>
          </ac:spMkLst>
        </pc:spChg>
        <pc:spChg chg="add del mod">
          <ac:chgData name="Egil Hansen" userId="649f010e5c151da8" providerId="LiveId" clId="{22E80CB3-2638-4E74-878D-76E68AF18A5B}" dt="2021-11-29T21:57:36.199" v="2343"/>
          <ac:spMkLst>
            <pc:docMk/>
            <pc:sldMk cId="1371791412" sldId="294"/>
            <ac:spMk id="6" creationId="{7F4F07ED-DA8E-4D86-ADC3-FFCC768C4361}"/>
          </ac:spMkLst>
        </pc:spChg>
        <pc:spChg chg="mod">
          <ac:chgData name="Egil Hansen" userId="649f010e5c151da8" providerId="LiveId" clId="{22E80CB3-2638-4E74-878D-76E68AF18A5B}" dt="2021-12-02T16:00:07.308" v="6234" actId="20577"/>
          <ac:spMkLst>
            <pc:docMk/>
            <pc:sldMk cId="1371791412" sldId="294"/>
            <ac:spMk id="7" creationId="{C8B64089-9CF1-412A-8C6F-899D9525482E}"/>
          </ac:spMkLst>
        </pc:spChg>
        <pc:spChg chg="add del mod">
          <ac:chgData name="Egil Hansen" userId="649f010e5c151da8" providerId="LiveId" clId="{22E80CB3-2638-4E74-878D-76E68AF18A5B}" dt="2021-11-29T22:00:01.183" v="2359" actId="478"/>
          <ac:spMkLst>
            <pc:docMk/>
            <pc:sldMk cId="1371791412" sldId="294"/>
            <ac:spMk id="8" creationId="{B08F8E82-147F-46ED-AD24-353B7DC7DBA6}"/>
          </ac:spMkLst>
        </pc:spChg>
        <pc:spChg chg="add del mod">
          <ac:chgData name="Egil Hansen" userId="649f010e5c151da8" providerId="LiveId" clId="{22E80CB3-2638-4E74-878D-76E68AF18A5B}" dt="2021-11-29T21:59:56.159" v="2358" actId="478"/>
          <ac:spMkLst>
            <pc:docMk/>
            <pc:sldMk cId="1371791412" sldId="294"/>
            <ac:spMk id="9" creationId="{0FBF81A8-F894-4471-9DC9-5CB01BE46DB2}"/>
          </ac:spMkLst>
        </pc:spChg>
        <pc:spChg chg="add del mod">
          <ac:chgData name="Egil Hansen" userId="649f010e5c151da8" providerId="LiveId" clId="{22E80CB3-2638-4E74-878D-76E68AF18A5B}" dt="2021-11-29T22:00:08.751" v="2361" actId="478"/>
          <ac:spMkLst>
            <pc:docMk/>
            <pc:sldMk cId="1371791412" sldId="294"/>
            <ac:spMk id="10" creationId="{9BA1AB44-C390-40BC-A84C-7F6F479D8A64}"/>
          </ac:spMkLst>
        </pc:spChg>
        <pc:spChg chg="add mod">
          <ac:chgData name="Egil Hansen" userId="649f010e5c151da8" providerId="LiveId" clId="{22E80CB3-2638-4E74-878D-76E68AF18A5B}" dt="2021-11-29T22:00:02.118" v="2360"/>
          <ac:spMkLst>
            <pc:docMk/>
            <pc:sldMk cId="1371791412" sldId="294"/>
            <ac:spMk id="11" creationId="{0581616D-2DA1-4098-BA11-B62F4B280B40}"/>
          </ac:spMkLst>
        </pc:spChg>
      </pc:sldChg>
      <pc:sldChg chg="addSp delSp modSp mod modAnim">
        <pc:chgData name="Egil Hansen" userId="649f010e5c151da8" providerId="LiveId" clId="{22E80CB3-2638-4E74-878D-76E68AF18A5B}" dt="2021-12-02T16:04:26.096" v="6244" actId="20577"/>
        <pc:sldMkLst>
          <pc:docMk/>
          <pc:sldMk cId="323182211" sldId="295"/>
        </pc:sldMkLst>
        <pc:spChg chg="del">
          <ac:chgData name="Egil Hansen" userId="649f010e5c151da8" providerId="LiveId" clId="{22E80CB3-2638-4E74-878D-76E68AF18A5B}" dt="2021-11-29T22:11:08.376" v="2605" actId="478"/>
          <ac:spMkLst>
            <pc:docMk/>
            <pc:sldMk cId="323182211" sldId="295"/>
            <ac:spMk id="2" creationId="{41FCB656-DE12-48D3-ABF1-EE9FCF93768B}"/>
          </ac:spMkLst>
        </pc:spChg>
        <pc:spChg chg="add mod">
          <ac:chgData name="Egil Hansen" userId="649f010e5c151da8" providerId="LiveId" clId="{22E80CB3-2638-4E74-878D-76E68AF18A5B}" dt="2021-11-29T22:11:03.031" v="2604"/>
          <ac:spMkLst>
            <pc:docMk/>
            <pc:sldMk cId="323182211" sldId="295"/>
            <ac:spMk id="4" creationId="{F0AFCC22-8987-4901-91C6-15537EBAE136}"/>
          </ac:spMkLst>
        </pc:spChg>
        <pc:spChg chg="mod">
          <ac:chgData name="Egil Hansen" userId="649f010e5c151da8" providerId="LiveId" clId="{22E80CB3-2638-4E74-878D-76E68AF18A5B}" dt="2021-12-02T16:04:26.096" v="6244" actId="20577"/>
          <ac:spMkLst>
            <pc:docMk/>
            <pc:sldMk cId="323182211" sldId="295"/>
            <ac:spMk id="5" creationId="{D65D1D25-30FB-4589-BCC8-94D3A0EFA45C}"/>
          </ac:spMkLst>
        </pc:spChg>
        <pc:spChg chg="add del mod">
          <ac:chgData name="Egil Hansen" userId="649f010e5c151da8" providerId="LiveId" clId="{22E80CB3-2638-4E74-878D-76E68AF18A5B}" dt="2021-11-29T22:11:11.849" v="2606" actId="478"/>
          <ac:spMkLst>
            <pc:docMk/>
            <pc:sldMk cId="323182211" sldId="295"/>
            <ac:spMk id="6" creationId="{D8F531CE-4B93-45F1-9C02-0484C4441678}"/>
          </ac:spMkLst>
        </pc:spChg>
      </pc:sldChg>
      <pc:sldChg chg="ord">
        <pc:chgData name="Egil Hansen" userId="649f010e5c151da8" providerId="LiveId" clId="{22E80CB3-2638-4E74-878D-76E68AF18A5B}" dt="2021-11-30T17:01:18.606" v="2742"/>
        <pc:sldMkLst>
          <pc:docMk/>
          <pc:sldMk cId="3556721871" sldId="296"/>
        </pc:sldMkLst>
      </pc:sldChg>
      <pc:sldChg chg="addSp delSp modSp mod modAnim">
        <pc:chgData name="Egil Hansen" userId="649f010e5c151da8" providerId="LiveId" clId="{22E80CB3-2638-4E74-878D-76E68AF18A5B}" dt="2021-11-30T17:01:34.972" v="2745" actId="6549"/>
        <pc:sldMkLst>
          <pc:docMk/>
          <pc:sldMk cId="3228218466" sldId="297"/>
        </pc:sldMkLst>
        <pc:spChg chg="del">
          <ac:chgData name="Egil Hansen" userId="649f010e5c151da8" providerId="LiveId" clId="{22E80CB3-2638-4E74-878D-76E68AF18A5B}" dt="2021-11-29T22:11:19.585" v="2607" actId="478"/>
          <ac:spMkLst>
            <pc:docMk/>
            <pc:sldMk cId="3228218466" sldId="297"/>
            <ac:spMk id="2" creationId="{41FCB656-DE12-48D3-ABF1-EE9FCF93768B}"/>
          </ac:spMkLst>
        </pc:spChg>
        <pc:spChg chg="add del mod">
          <ac:chgData name="Egil Hansen" userId="649f010e5c151da8" providerId="LiveId" clId="{22E80CB3-2638-4E74-878D-76E68AF18A5B}" dt="2021-11-29T22:11:25.545" v="2608" actId="478"/>
          <ac:spMkLst>
            <pc:docMk/>
            <pc:sldMk cId="3228218466" sldId="297"/>
            <ac:spMk id="4" creationId="{ADB6393B-8DC2-495F-8C48-90D9AAACF1E2}"/>
          </ac:spMkLst>
        </pc:spChg>
        <pc:spChg chg="mod">
          <ac:chgData name="Egil Hansen" userId="649f010e5c151da8" providerId="LiveId" clId="{22E80CB3-2638-4E74-878D-76E68AF18A5B}" dt="2021-11-30T17:01:34.972" v="2745" actId="6549"/>
          <ac:spMkLst>
            <pc:docMk/>
            <pc:sldMk cId="3228218466" sldId="297"/>
            <ac:spMk id="6" creationId="{E090D31A-B01E-4879-B40E-AA960A7E300F}"/>
          </ac:spMkLst>
        </pc:spChg>
        <pc:spChg chg="add mod">
          <ac:chgData name="Egil Hansen" userId="649f010e5c151da8" providerId="LiveId" clId="{22E80CB3-2638-4E74-878D-76E68AF18A5B}" dt="2021-11-29T22:11:58.145" v="2616" actId="27636"/>
          <ac:spMkLst>
            <pc:docMk/>
            <pc:sldMk cId="3228218466" sldId="297"/>
            <ac:spMk id="7" creationId="{E8A1B1D6-11DC-411A-AC97-09A479E36319}"/>
          </ac:spMkLst>
        </pc:spChg>
      </pc:sldChg>
      <pc:sldChg chg="mod ord modShow">
        <pc:chgData name="Egil Hansen" userId="649f010e5c151da8" providerId="LiveId" clId="{22E80CB3-2638-4E74-878D-76E68AF18A5B}" dt="2021-12-01T11:24:00.876" v="5724"/>
        <pc:sldMkLst>
          <pc:docMk/>
          <pc:sldMk cId="4148140456" sldId="298"/>
        </pc:sldMkLst>
      </pc:sldChg>
      <pc:sldChg chg="addSp delSp modSp add del mod modTransition">
        <pc:chgData name="Egil Hansen" userId="649f010e5c151da8" providerId="LiveId" clId="{22E80CB3-2638-4E74-878D-76E68AF18A5B}" dt="2021-11-28T11:23:55.202" v="100" actId="47"/>
        <pc:sldMkLst>
          <pc:docMk/>
          <pc:sldMk cId="3330114444" sldId="299"/>
        </pc:sldMkLst>
        <pc:spChg chg="mod">
          <ac:chgData name="Egil Hansen" userId="649f010e5c151da8" providerId="LiveId" clId="{22E80CB3-2638-4E74-878D-76E68AF18A5B}" dt="2021-11-28T11:19:21.883" v="55" actId="20577"/>
          <ac:spMkLst>
            <pc:docMk/>
            <pc:sldMk cId="3330114444" sldId="299"/>
            <ac:spMk id="2" creationId="{AE097E2B-E9AF-4860-BDCD-8706BB6597DF}"/>
          </ac:spMkLst>
        </pc:spChg>
        <pc:spChg chg="mod">
          <ac:chgData name="Egil Hansen" userId="649f010e5c151da8" providerId="LiveId" clId="{22E80CB3-2638-4E74-878D-76E68AF18A5B}" dt="2021-11-28T11:18:36.897" v="46" actId="688"/>
          <ac:spMkLst>
            <pc:docMk/>
            <pc:sldMk cId="3330114444" sldId="299"/>
            <ac:spMk id="3" creationId="{601EDFA9-C0D5-4083-9780-4ED476994C4A}"/>
          </ac:spMkLst>
        </pc:spChg>
        <pc:spChg chg="add del mod">
          <ac:chgData name="Egil Hansen" userId="649f010e5c151da8" providerId="LiveId" clId="{22E80CB3-2638-4E74-878D-76E68AF18A5B}" dt="2021-11-28T11:23:38.318" v="98" actId="478"/>
          <ac:spMkLst>
            <pc:docMk/>
            <pc:sldMk cId="3330114444" sldId="299"/>
            <ac:spMk id="4" creationId="{82BA5EAB-EF26-4CE8-83A1-9D0DF04DE448}"/>
          </ac:spMkLst>
        </pc:spChg>
        <pc:spChg chg="add del mod">
          <ac:chgData name="Egil Hansen" userId="649f010e5c151da8" providerId="LiveId" clId="{22E80CB3-2638-4E74-878D-76E68AF18A5B}" dt="2021-11-28T11:21:23.341" v="84" actId="478"/>
          <ac:spMkLst>
            <pc:docMk/>
            <pc:sldMk cId="3330114444" sldId="299"/>
            <ac:spMk id="5" creationId="{7D008D54-32F5-465B-AAD2-EBE6C0266BF8}"/>
          </ac:spMkLst>
        </pc:spChg>
        <pc:spChg chg="add del">
          <ac:chgData name="Egil Hansen" userId="649f010e5c151da8" providerId="LiveId" clId="{22E80CB3-2638-4E74-878D-76E68AF18A5B}" dt="2021-11-28T11:21:38.943" v="86" actId="11529"/>
          <ac:spMkLst>
            <pc:docMk/>
            <pc:sldMk cId="3330114444" sldId="299"/>
            <ac:spMk id="6" creationId="{C5360A79-5F8D-477C-B7A6-165E19F9B832}"/>
          </ac:spMkLst>
        </pc:spChg>
        <pc:spChg chg="add del">
          <ac:chgData name="Egil Hansen" userId="649f010e5c151da8" providerId="LiveId" clId="{22E80CB3-2638-4E74-878D-76E68AF18A5B}" dt="2021-11-28T11:21:47.091" v="88" actId="11529"/>
          <ac:spMkLst>
            <pc:docMk/>
            <pc:sldMk cId="3330114444" sldId="299"/>
            <ac:spMk id="7" creationId="{3EE5C34C-0887-452C-A65D-FFFBE11C5657}"/>
          </ac:spMkLst>
        </pc:spChg>
        <pc:spChg chg="add del mod">
          <ac:chgData name="Egil Hansen" userId="649f010e5c151da8" providerId="LiveId" clId="{22E80CB3-2638-4E74-878D-76E68AF18A5B}" dt="2021-11-28T11:23:41.363" v="99" actId="478"/>
          <ac:spMkLst>
            <pc:docMk/>
            <pc:sldMk cId="3330114444" sldId="299"/>
            <ac:spMk id="8" creationId="{4C33BB62-1723-4FD1-A322-021837B1C296}"/>
          </ac:spMkLst>
        </pc:spChg>
      </pc:sldChg>
      <pc:sldChg chg="modSp add del mod">
        <pc:chgData name="Egil Hansen" userId="649f010e5c151da8" providerId="LiveId" clId="{22E80CB3-2638-4E74-878D-76E68AF18A5B}" dt="2021-11-28T12:38:39.124" v="685" actId="47"/>
        <pc:sldMkLst>
          <pc:docMk/>
          <pc:sldMk cId="2798407479" sldId="300"/>
        </pc:sldMkLst>
        <pc:spChg chg="mod">
          <ac:chgData name="Egil Hansen" userId="649f010e5c151da8" providerId="LiveId" clId="{22E80CB3-2638-4E74-878D-76E68AF18A5B}" dt="2021-11-28T12:38:30.538" v="682" actId="688"/>
          <ac:spMkLst>
            <pc:docMk/>
            <pc:sldMk cId="2798407479" sldId="300"/>
            <ac:spMk id="2" creationId="{AE097E2B-E9AF-4860-BDCD-8706BB6597DF}"/>
          </ac:spMkLst>
        </pc:spChg>
        <pc:spChg chg="mod">
          <ac:chgData name="Egil Hansen" userId="649f010e5c151da8" providerId="LiveId" clId="{22E80CB3-2638-4E74-878D-76E68AF18A5B}" dt="2021-11-28T11:24:14.060" v="101" actId="1076"/>
          <ac:spMkLst>
            <pc:docMk/>
            <pc:sldMk cId="2798407479" sldId="300"/>
            <ac:spMk id="4" creationId="{82BA5EAB-EF26-4CE8-83A1-9D0DF04DE448}"/>
          </ac:spMkLst>
        </pc:spChg>
        <pc:spChg chg="mod">
          <ac:chgData name="Egil Hansen" userId="649f010e5c151da8" providerId="LiveId" clId="{22E80CB3-2638-4E74-878D-76E68AF18A5B}" dt="2021-11-28T11:24:14.060" v="101" actId="1076"/>
          <ac:spMkLst>
            <pc:docMk/>
            <pc:sldMk cId="2798407479" sldId="300"/>
            <ac:spMk id="8" creationId="{4C33BB62-1723-4FD1-A322-021837B1C296}"/>
          </ac:spMkLst>
        </pc:spChg>
      </pc:sldChg>
      <pc:sldChg chg="modSp add del mod modTransition">
        <pc:chgData name="Egil Hansen" userId="649f010e5c151da8" providerId="LiveId" clId="{22E80CB3-2638-4E74-878D-76E68AF18A5B}" dt="2021-11-28T11:18:19.935" v="44" actId="47"/>
        <pc:sldMkLst>
          <pc:docMk/>
          <pc:sldMk cId="3060285771" sldId="300"/>
        </pc:sldMkLst>
        <pc:spChg chg="mod">
          <ac:chgData name="Egil Hansen" userId="649f010e5c151da8" providerId="LiveId" clId="{22E80CB3-2638-4E74-878D-76E68AF18A5B}" dt="2021-11-28T11:17:29.588" v="41"/>
          <ac:spMkLst>
            <pc:docMk/>
            <pc:sldMk cId="3060285771" sldId="300"/>
            <ac:spMk id="2" creationId="{AE097E2B-E9AF-4860-BDCD-8706BB6597DF}"/>
          </ac:spMkLst>
        </pc:spChg>
      </pc:sldChg>
      <pc:sldChg chg="modSp add del mod modTransition">
        <pc:chgData name="Egil Hansen" userId="649f010e5c151da8" providerId="LiveId" clId="{22E80CB3-2638-4E74-878D-76E68AF18A5B}" dt="2021-11-28T12:38:39.124" v="685" actId="47"/>
        <pc:sldMkLst>
          <pc:docMk/>
          <pc:sldMk cId="532726929" sldId="301"/>
        </pc:sldMkLst>
        <pc:spChg chg="mod">
          <ac:chgData name="Egil Hansen" userId="649f010e5c151da8" providerId="LiveId" clId="{22E80CB3-2638-4E74-878D-76E68AF18A5B}" dt="2021-11-28T11:24:31.754" v="103" actId="1076"/>
          <ac:spMkLst>
            <pc:docMk/>
            <pc:sldMk cId="532726929" sldId="301"/>
            <ac:spMk id="4" creationId="{82BA5EAB-EF26-4CE8-83A1-9D0DF04DE448}"/>
          </ac:spMkLst>
        </pc:spChg>
        <pc:spChg chg="mod">
          <ac:chgData name="Egil Hansen" userId="649f010e5c151da8" providerId="LiveId" clId="{22E80CB3-2638-4E74-878D-76E68AF18A5B}" dt="2021-11-28T11:24:31.754" v="103" actId="1076"/>
          <ac:spMkLst>
            <pc:docMk/>
            <pc:sldMk cId="532726929" sldId="301"/>
            <ac:spMk id="8" creationId="{4C33BB62-1723-4FD1-A322-021837B1C296}"/>
          </ac:spMkLst>
        </pc:spChg>
      </pc:sldChg>
      <pc:sldChg chg="add del">
        <pc:chgData name="Egil Hansen" userId="649f010e5c151da8" providerId="LiveId" clId="{22E80CB3-2638-4E74-878D-76E68AF18A5B}" dt="2021-11-28T11:33:22.714" v="116" actId="47"/>
        <pc:sldMkLst>
          <pc:docMk/>
          <pc:sldMk cId="625665320" sldId="302"/>
        </pc:sldMkLst>
      </pc:sldChg>
      <pc:sldChg chg="addSp delSp modSp add mod modTransition delAnim modAnim">
        <pc:chgData name="Egil Hansen" userId="649f010e5c151da8" providerId="LiveId" clId="{22E80CB3-2638-4E74-878D-76E68AF18A5B}" dt="2021-11-28T12:43:31.896" v="772"/>
        <pc:sldMkLst>
          <pc:docMk/>
          <pc:sldMk cId="4193193614" sldId="302"/>
        </pc:sldMkLst>
        <pc:spChg chg="mod">
          <ac:chgData name="Egil Hansen" userId="649f010e5c151da8" providerId="LiveId" clId="{22E80CB3-2638-4E74-878D-76E68AF18A5B}" dt="2021-11-28T11:34:26.996" v="134" actId="20577"/>
          <ac:spMkLst>
            <pc:docMk/>
            <pc:sldMk cId="4193193614" sldId="302"/>
            <ac:spMk id="5" creationId="{1F2CD85D-DB9B-4FEE-999E-C46102090D69}"/>
          </ac:spMkLst>
        </pc:spChg>
        <pc:spChg chg="add mod">
          <ac:chgData name="Egil Hansen" userId="649f010e5c151da8" providerId="LiveId" clId="{22E80CB3-2638-4E74-878D-76E68AF18A5B}" dt="2021-11-28T12:42:51.902" v="767" actId="14100"/>
          <ac:spMkLst>
            <pc:docMk/>
            <pc:sldMk cId="4193193614" sldId="302"/>
            <ac:spMk id="6" creationId="{C17FBC41-397D-4D88-8C88-03728E0054C6}"/>
          </ac:spMkLst>
        </pc:spChg>
        <pc:spChg chg="add mod">
          <ac:chgData name="Egil Hansen" userId="649f010e5c151da8" providerId="LiveId" clId="{22E80CB3-2638-4E74-878D-76E68AF18A5B}" dt="2021-11-28T12:43:16.781" v="770" actId="14100"/>
          <ac:spMkLst>
            <pc:docMk/>
            <pc:sldMk cId="4193193614" sldId="302"/>
            <ac:spMk id="7" creationId="{5A468799-CDC0-40B3-A39C-54E4370C468B}"/>
          </ac:spMkLst>
        </pc:spChg>
        <pc:spChg chg="del">
          <ac:chgData name="Egil Hansen" userId="649f010e5c151da8" providerId="LiveId" clId="{22E80CB3-2638-4E74-878D-76E68AF18A5B}" dt="2021-11-28T11:34:03.306" v="128" actId="478"/>
          <ac:spMkLst>
            <pc:docMk/>
            <pc:sldMk cId="4193193614" sldId="302"/>
            <ac:spMk id="13" creationId="{02182582-289E-4A90-A8D6-DD4CFFF56507}"/>
          </ac:spMkLst>
        </pc:spChg>
      </pc:sldChg>
      <pc:sldChg chg="add del">
        <pc:chgData name="Egil Hansen" userId="649f010e5c151da8" providerId="LiveId" clId="{22E80CB3-2638-4E74-878D-76E68AF18A5B}" dt="2021-11-28T12:27:11.483" v="550" actId="47"/>
        <pc:sldMkLst>
          <pc:docMk/>
          <pc:sldMk cId="1208948413" sldId="303"/>
        </pc:sldMkLst>
      </pc:sldChg>
      <pc:sldChg chg="modSp add del mod">
        <pc:chgData name="Egil Hansen" userId="649f010e5c151da8" providerId="LiveId" clId="{22E80CB3-2638-4E74-878D-76E68AF18A5B}" dt="2021-11-28T12:24:50.778" v="540" actId="47"/>
        <pc:sldMkLst>
          <pc:docMk/>
          <pc:sldMk cId="4000944448" sldId="304"/>
        </pc:sldMkLst>
        <pc:spChg chg="mod">
          <ac:chgData name="Egil Hansen" userId="649f010e5c151da8" providerId="LiveId" clId="{22E80CB3-2638-4E74-878D-76E68AF18A5B}" dt="2021-11-28T12:13:08.293" v="454" actId="20577"/>
          <ac:spMkLst>
            <pc:docMk/>
            <pc:sldMk cId="4000944448" sldId="304"/>
            <ac:spMk id="7" creationId="{1EA2E5A0-DFA6-4F87-8F51-CAB100EA1F08}"/>
          </ac:spMkLst>
        </pc:spChg>
      </pc:sldChg>
      <pc:sldChg chg="delSp modSp add mod modTransition">
        <pc:chgData name="Egil Hansen" userId="649f010e5c151da8" providerId="LiveId" clId="{22E80CB3-2638-4E74-878D-76E68AF18A5B}" dt="2021-11-28T12:28:22.322" v="562" actId="20577"/>
        <pc:sldMkLst>
          <pc:docMk/>
          <pc:sldMk cId="2602169523" sldId="305"/>
        </pc:sldMkLst>
        <pc:spChg chg="mod">
          <ac:chgData name="Egil Hansen" userId="649f010e5c151da8" providerId="LiveId" clId="{22E80CB3-2638-4E74-878D-76E68AF18A5B}" dt="2021-11-28T12:28:22.322" v="562" actId="20577"/>
          <ac:spMkLst>
            <pc:docMk/>
            <pc:sldMk cId="2602169523" sldId="305"/>
            <ac:spMk id="2" creationId="{F15B7520-B96A-4485-9F01-03B3962B7B35}"/>
          </ac:spMkLst>
        </pc:spChg>
        <pc:spChg chg="mod">
          <ac:chgData name="Egil Hansen" userId="649f010e5c151da8" providerId="LiveId" clId="{22E80CB3-2638-4E74-878D-76E68AF18A5B}" dt="2021-11-28T12:17:28.641" v="506" actId="20577"/>
          <ac:spMkLst>
            <pc:docMk/>
            <pc:sldMk cId="2602169523" sldId="305"/>
            <ac:spMk id="7" creationId="{1EA2E5A0-DFA6-4F87-8F51-CAB100EA1F08}"/>
          </ac:spMkLst>
        </pc:spChg>
        <pc:spChg chg="del">
          <ac:chgData name="Egil Hansen" userId="649f010e5c151da8" providerId="LiveId" clId="{22E80CB3-2638-4E74-878D-76E68AF18A5B}" dt="2021-11-28T12:22:05.462" v="531" actId="478"/>
          <ac:spMkLst>
            <pc:docMk/>
            <pc:sldMk cId="2602169523" sldId="305"/>
            <ac:spMk id="11" creationId="{464DAA14-3EEC-4424-B0DF-EB0B7A49976A}"/>
          </ac:spMkLst>
        </pc:spChg>
        <pc:spChg chg="del">
          <ac:chgData name="Egil Hansen" userId="649f010e5c151da8" providerId="LiveId" clId="{22E80CB3-2638-4E74-878D-76E68AF18A5B}" dt="2021-11-28T12:22:00.718" v="529" actId="478"/>
          <ac:spMkLst>
            <pc:docMk/>
            <pc:sldMk cId="2602169523" sldId="305"/>
            <ac:spMk id="13" creationId="{E1ACA9D8-4470-4B7D-A1BB-8A04F41620BE}"/>
          </ac:spMkLst>
        </pc:spChg>
        <pc:spChg chg="del">
          <ac:chgData name="Egil Hansen" userId="649f010e5c151da8" providerId="LiveId" clId="{22E80CB3-2638-4E74-878D-76E68AF18A5B}" dt="2021-11-28T12:22:02.502" v="530" actId="478"/>
          <ac:spMkLst>
            <pc:docMk/>
            <pc:sldMk cId="2602169523" sldId="305"/>
            <ac:spMk id="14" creationId="{4B98D60A-46EA-4D10-AC58-EE50F5DD86C2}"/>
          </ac:spMkLst>
        </pc:spChg>
      </pc:sldChg>
      <pc:sldChg chg="modSp add mod modTransition">
        <pc:chgData name="Egil Hansen" userId="649f010e5c151da8" providerId="LiveId" clId="{22E80CB3-2638-4E74-878D-76E68AF18A5B}" dt="2021-11-28T12:28:25.759" v="565" actId="20577"/>
        <pc:sldMkLst>
          <pc:docMk/>
          <pc:sldMk cId="3170888377" sldId="306"/>
        </pc:sldMkLst>
        <pc:spChg chg="mod">
          <ac:chgData name="Egil Hansen" userId="649f010e5c151da8" providerId="LiveId" clId="{22E80CB3-2638-4E74-878D-76E68AF18A5B}" dt="2021-11-28T12:28:25.759" v="565" actId="20577"/>
          <ac:spMkLst>
            <pc:docMk/>
            <pc:sldMk cId="3170888377" sldId="306"/>
            <ac:spMk id="2" creationId="{F15B7520-B96A-4485-9F01-03B3962B7B35}"/>
          </ac:spMkLst>
        </pc:spChg>
        <pc:spChg chg="mod">
          <ac:chgData name="Egil Hansen" userId="649f010e5c151da8" providerId="LiveId" clId="{22E80CB3-2638-4E74-878D-76E68AF18A5B}" dt="2021-11-28T12:25:25.519" v="542"/>
          <ac:spMkLst>
            <pc:docMk/>
            <pc:sldMk cId="3170888377" sldId="306"/>
            <ac:spMk id="7" creationId="{1EA2E5A0-DFA6-4F87-8F51-CAB100EA1F08}"/>
          </ac:spMkLst>
        </pc:spChg>
      </pc:sldChg>
      <pc:sldChg chg="modSp add mod modTransition">
        <pc:chgData name="Egil Hansen" userId="649f010e5c151da8" providerId="LiveId" clId="{22E80CB3-2638-4E74-878D-76E68AF18A5B}" dt="2021-11-28T12:28:30.179" v="568" actId="20577"/>
        <pc:sldMkLst>
          <pc:docMk/>
          <pc:sldMk cId="3395698330" sldId="307"/>
        </pc:sldMkLst>
        <pc:spChg chg="mod">
          <ac:chgData name="Egil Hansen" userId="649f010e5c151da8" providerId="LiveId" clId="{22E80CB3-2638-4E74-878D-76E68AF18A5B}" dt="2021-11-28T12:28:30.179" v="568" actId="20577"/>
          <ac:spMkLst>
            <pc:docMk/>
            <pc:sldMk cId="3395698330" sldId="307"/>
            <ac:spMk id="2" creationId="{F15B7520-B96A-4485-9F01-03B3962B7B35}"/>
          </ac:spMkLst>
        </pc:spChg>
        <pc:spChg chg="mod">
          <ac:chgData name="Egil Hansen" userId="649f010e5c151da8" providerId="LiveId" clId="{22E80CB3-2638-4E74-878D-76E68AF18A5B}" dt="2021-11-28T12:25:44.616" v="547" actId="20577"/>
          <ac:spMkLst>
            <pc:docMk/>
            <pc:sldMk cId="3395698330" sldId="307"/>
            <ac:spMk id="7" creationId="{1EA2E5A0-DFA6-4F87-8F51-CAB100EA1F08}"/>
          </ac:spMkLst>
        </pc:spChg>
      </pc:sldChg>
      <pc:sldChg chg="addSp delSp modSp add del mod ord modTransition delAnim modAnim">
        <pc:chgData name="Egil Hansen" userId="649f010e5c151da8" providerId="LiveId" clId="{22E80CB3-2638-4E74-878D-76E68AF18A5B}" dt="2021-12-02T17:06:19.953" v="6258" actId="47"/>
        <pc:sldMkLst>
          <pc:docMk/>
          <pc:sldMk cId="2969512527" sldId="308"/>
        </pc:sldMkLst>
        <pc:spChg chg="mod">
          <ac:chgData name="Egil Hansen" userId="649f010e5c151da8" providerId="LiveId" clId="{22E80CB3-2638-4E74-878D-76E68AF18A5B}" dt="2021-11-28T12:28:45.936" v="616" actId="20577"/>
          <ac:spMkLst>
            <pc:docMk/>
            <pc:sldMk cId="2969512527" sldId="308"/>
            <ac:spMk id="2" creationId="{F15B7520-B96A-4485-9F01-03B3962B7B35}"/>
          </ac:spMkLst>
        </pc:spChg>
        <pc:spChg chg="add del mod">
          <ac:chgData name="Egil Hansen" userId="649f010e5c151da8" providerId="LiveId" clId="{22E80CB3-2638-4E74-878D-76E68AF18A5B}" dt="2021-11-28T12:33:00.050" v="645"/>
          <ac:spMkLst>
            <pc:docMk/>
            <pc:sldMk cId="2969512527" sldId="308"/>
            <ac:spMk id="5" creationId="{3B79F51E-A7D2-4E76-9045-BCEF38737C5D}"/>
          </ac:spMkLst>
        </pc:spChg>
        <pc:spChg chg="mod">
          <ac:chgData name="Egil Hansen" userId="649f010e5c151da8" providerId="LiveId" clId="{22E80CB3-2638-4E74-878D-76E68AF18A5B}" dt="2021-11-28T12:31:14.610" v="633" actId="14100"/>
          <ac:spMkLst>
            <pc:docMk/>
            <pc:sldMk cId="2969512527" sldId="308"/>
            <ac:spMk id="7" creationId="{1EA2E5A0-DFA6-4F87-8F51-CAB100EA1F08}"/>
          </ac:spMkLst>
        </pc:spChg>
        <pc:spChg chg="del">
          <ac:chgData name="Egil Hansen" userId="649f010e5c151da8" providerId="LiveId" clId="{22E80CB3-2638-4E74-878D-76E68AF18A5B}" dt="2021-11-28T12:28:52.640" v="617" actId="478"/>
          <ac:spMkLst>
            <pc:docMk/>
            <pc:sldMk cId="2969512527" sldId="308"/>
            <ac:spMk id="12" creationId="{0191329B-9371-4ACF-8852-8E35205AADA8}"/>
          </ac:spMkLst>
        </pc:spChg>
      </pc:sldChg>
      <pc:sldChg chg="modSp add del mod">
        <pc:chgData name="Egil Hansen" userId="649f010e5c151da8" providerId="LiveId" clId="{22E80CB3-2638-4E74-878D-76E68AF18A5B}" dt="2021-11-28T12:37:25.611" v="680" actId="47"/>
        <pc:sldMkLst>
          <pc:docMk/>
          <pc:sldMk cId="2113541113" sldId="309"/>
        </pc:sldMkLst>
        <pc:spChg chg="mod">
          <ac:chgData name="Egil Hansen" userId="649f010e5c151da8" providerId="LiveId" clId="{22E80CB3-2638-4E74-878D-76E68AF18A5B}" dt="2021-11-28T12:29:33.027" v="622" actId="1076"/>
          <ac:spMkLst>
            <pc:docMk/>
            <pc:sldMk cId="2113541113" sldId="309"/>
            <ac:spMk id="8" creationId="{B92C8C48-39E2-4BB0-9952-7F2891E34129}"/>
          </ac:spMkLst>
        </pc:spChg>
        <pc:spChg chg="mod">
          <ac:chgData name="Egil Hansen" userId="649f010e5c151da8" providerId="LiveId" clId="{22E80CB3-2638-4E74-878D-76E68AF18A5B}" dt="2021-11-28T12:29:30.220" v="621" actId="1076"/>
          <ac:spMkLst>
            <pc:docMk/>
            <pc:sldMk cId="2113541113" sldId="309"/>
            <ac:spMk id="9" creationId="{BD9A1276-AF3D-4D59-B96E-F66BE8664A6F}"/>
          </ac:spMkLst>
        </pc:spChg>
        <pc:spChg chg="mod">
          <ac:chgData name="Egil Hansen" userId="649f010e5c151da8" providerId="LiveId" clId="{22E80CB3-2638-4E74-878D-76E68AF18A5B}" dt="2021-11-28T12:29:26.541" v="620" actId="1076"/>
          <ac:spMkLst>
            <pc:docMk/>
            <pc:sldMk cId="2113541113" sldId="309"/>
            <ac:spMk id="10" creationId="{88369097-99B1-448D-B05C-4827A9E0683E}"/>
          </ac:spMkLst>
        </pc:spChg>
      </pc:sldChg>
      <pc:sldChg chg="modSp add del mod modTransition">
        <pc:chgData name="Egil Hansen" userId="649f010e5c151da8" providerId="LiveId" clId="{22E80CB3-2638-4E74-878D-76E68AF18A5B}" dt="2021-11-28T12:32:12.025" v="640" actId="47"/>
        <pc:sldMkLst>
          <pc:docMk/>
          <pc:sldMk cId="3552256977" sldId="310"/>
        </pc:sldMkLst>
        <pc:spChg chg="mod">
          <ac:chgData name="Egil Hansen" userId="649f010e5c151da8" providerId="LiveId" clId="{22E80CB3-2638-4E74-878D-76E68AF18A5B}" dt="2021-11-28T12:30:39.121" v="629" actId="14100"/>
          <ac:spMkLst>
            <pc:docMk/>
            <pc:sldMk cId="3552256977" sldId="310"/>
            <ac:spMk id="7" creationId="{1EA2E5A0-DFA6-4F87-8F51-CAB100EA1F08}"/>
          </ac:spMkLst>
        </pc:spChg>
      </pc:sldChg>
      <pc:sldChg chg="add del">
        <pc:chgData name="Egil Hansen" userId="649f010e5c151da8" providerId="LiveId" clId="{22E80CB3-2638-4E74-878D-76E68AF18A5B}" dt="2021-11-28T12:35:26.386" v="659" actId="47"/>
        <pc:sldMkLst>
          <pc:docMk/>
          <pc:sldMk cId="1368294345" sldId="311"/>
        </pc:sldMkLst>
      </pc:sldChg>
      <pc:sldChg chg="add del">
        <pc:chgData name="Egil Hansen" userId="649f010e5c151da8" providerId="LiveId" clId="{22E80CB3-2638-4E74-878D-76E68AF18A5B}" dt="2021-11-28T12:35:27.771" v="660" actId="47"/>
        <pc:sldMkLst>
          <pc:docMk/>
          <pc:sldMk cId="666571319" sldId="312"/>
        </pc:sldMkLst>
      </pc:sldChg>
      <pc:sldChg chg="addSp modSp add mod modTransition modAnim">
        <pc:chgData name="Egil Hansen" userId="649f010e5c151da8" providerId="LiveId" clId="{22E80CB3-2638-4E74-878D-76E68AF18A5B}" dt="2021-12-02T15:39:47.555" v="6179" actId="20577"/>
        <pc:sldMkLst>
          <pc:docMk/>
          <pc:sldMk cId="2756416369" sldId="313"/>
        </pc:sldMkLst>
        <pc:spChg chg="add mod">
          <ac:chgData name="Egil Hansen" userId="649f010e5c151da8" providerId="LiveId" clId="{22E80CB3-2638-4E74-878D-76E68AF18A5B}" dt="2021-11-28T12:35:06.350" v="658" actId="1035"/>
          <ac:spMkLst>
            <pc:docMk/>
            <pc:sldMk cId="2756416369" sldId="313"/>
            <ac:spMk id="4" creationId="{8C5A3DEB-131E-4084-95D3-152AA97E5523}"/>
          </ac:spMkLst>
        </pc:spChg>
        <pc:spChg chg="mod">
          <ac:chgData name="Egil Hansen" userId="649f010e5c151da8" providerId="LiveId" clId="{22E80CB3-2638-4E74-878D-76E68AF18A5B}" dt="2021-12-02T15:39:47.555" v="6179" actId="20577"/>
          <ac:spMkLst>
            <pc:docMk/>
            <pc:sldMk cId="2756416369" sldId="313"/>
            <ac:spMk id="7" creationId="{1EA2E5A0-DFA6-4F87-8F51-CAB100EA1F08}"/>
          </ac:spMkLst>
        </pc:spChg>
      </pc:sldChg>
      <pc:sldChg chg="modSp add mod modTransition modAnim">
        <pc:chgData name="Egil Hansen" userId="649f010e5c151da8" providerId="LiveId" clId="{22E80CB3-2638-4E74-878D-76E68AF18A5B}" dt="2021-12-02T17:07:01.822" v="6263" actId="14100"/>
        <pc:sldMkLst>
          <pc:docMk/>
          <pc:sldMk cId="284144931" sldId="314"/>
        </pc:sldMkLst>
        <pc:spChg chg="mod">
          <ac:chgData name="Egil Hansen" userId="649f010e5c151da8" providerId="LiveId" clId="{22E80CB3-2638-4E74-878D-76E68AF18A5B}" dt="2021-12-02T17:07:01.822" v="6263" actId="14100"/>
          <ac:spMkLst>
            <pc:docMk/>
            <pc:sldMk cId="284144931" sldId="314"/>
            <ac:spMk id="4" creationId="{8C5A3DEB-131E-4084-95D3-152AA97E5523}"/>
          </ac:spMkLst>
        </pc:spChg>
        <pc:spChg chg="mod">
          <ac:chgData name="Egil Hansen" userId="649f010e5c151da8" providerId="LiveId" clId="{22E80CB3-2638-4E74-878D-76E68AF18A5B}" dt="2021-12-02T17:06:56.340" v="6262" actId="20577"/>
          <ac:spMkLst>
            <pc:docMk/>
            <pc:sldMk cId="284144931" sldId="314"/>
            <ac:spMk id="7" creationId="{1EA2E5A0-DFA6-4F87-8F51-CAB100EA1F08}"/>
          </ac:spMkLst>
        </pc:spChg>
      </pc:sldChg>
      <pc:sldChg chg="modSp add del mod">
        <pc:chgData name="Egil Hansen" userId="649f010e5c151da8" providerId="LiveId" clId="{22E80CB3-2638-4E74-878D-76E68AF18A5B}" dt="2021-12-02T17:05:53.594" v="6252" actId="47"/>
        <pc:sldMkLst>
          <pc:docMk/>
          <pc:sldMk cId="3102234997" sldId="315"/>
        </pc:sldMkLst>
        <pc:spChg chg="mod">
          <ac:chgData name="Egil Hansen" userId="649f010e5c151da8" providerId="LiveId" clId="{22E80CB3-2638-4E74-878D-76E68AF18A5B}" dt="2021-11-28T12:37:19.754" v="679" actId="14100"/>
          <ac:spMkLst>
            <pc:docMk/>
            <pc:sldMk cId="3102234997" sldId="315"/>
            <ac:spMk id="4" creationId="{8C5A3DEB-131E-4084-95D3-152AA97E5523}"/>
          </ac:spMkLst>
        </pc:spChg>
        <pc:spChg chg="mod">
          <ac:chgData name="Egil Hansen" userId="649f010e5c151da8" providerId="LiveId" clId="{22E80CB3-2638-4E74-878D-76E68AF18A5B}" dt="2021-12-02T15:41:23.012" v="6188" actId="20577"/>
          <ac:spMkLst>
            <pc:docMk/>
            <pc:sldMk cId="3102234997" sldId="315"/>
            <ac:spMk id="7" creationId="{1EA2E5A0-DFA6-4F87-8F51-CAB100EA1F08}"/>
          </ac:spMkLst>
        </pc:spChg>
      </pc:sldChg>
      <pc:sldChg chg="delSp modSp add del mod">
        <pc:chgData name="Egil Hansen" userId="649f010e5c151da8" providerId="LiveId" clId="{22E80CB3-2638-4E74-878D-76E68AF18A5B}" dt="2021-11-28T12:40:39.732" v="751" actId="47"/>
        <pc:sldMkLst>
          <pc:docMk/>
          <pc:sldMk cId="4111481085" sldId="316"/>
        </pc:sldMkLst>
        <pc:spChg chg="mod">
          <ac:chgData name="Egil Hansen" userId="649f010e5c151da8" providerId="LiveId" clId="{22E80CB3-2638-4E74-878D-76E68AF18A5B}" dt="2021-11-28T12:38:53.618" v="708" actId="20577"/>
          <ac:spMkLst>
            <pc:docMk/>
            <pc:sldMk cId="4111481085" sldId="316"/>
            <ac:spMk id="2" creationId="{AE097E2B-E9AF-4860-BDCD-8706BB6597DF}"/>
          </ac:spMkLst>
        </pc:spChg>
        <pc:spChg chg="del">
          <ac:chgData name="Egil Hansen" userId="649f010e5c151da8" providerId="LiveId" clId="{22E80CB3-2638-4E74-878D-76E68AF18A5B}" dt="2021-11-28T12:39:42.911" v="713" actId="478"/>
          <ac:spMkLst>
            <pc:docMk/>
            <pc:sldMk cId="4111481085" sldId="316"/>
            <ac:spMk id="4" creationId="{AD4377FF-5480-416F-8142-8F3303F124F0}"/>
          </ac:spMkLst>
        </pc:spChg>
        <pc:spChg chg="del">
          <ac:chgData name="Egil Hansen" userId="649f010e5c151da8" providerId="LiveId" clId="{22E80CB3-2638-4E74-878D-76E68AF18A5B}" dt="2021-11-28T12:39:42.911" v="713" actId="478"/>
          <ac:spMkLst>
            <pc:docMk/>
            <pc:sldMk cId="4111481085" sldId="316"/>
            <ac:spMk id="5" creationId="{E97ABB79-1208-4A1B-8282-4709BFB61180}"/>
          </ac:spMkLst>
        </pc:spChg>
      </pc:sldChg>
      <pc:sldChg chg="add del">
        <pc:chgData name="Egil Hansen" userId="649f010e5c151da8" providerId="LiveId" clId="{22E80CB3-2638-4E74-878D-76E68AF18A5B}" dt="2021-11-28T12:38:59.378" v="709" actId="47"/>
        <pc:sldMkLst>
          <pc:docMk/>
          <pc:sldMk cId="580513194" sldId="317"/>
        </pc:sldMkLst>
      </pc:sldChg>
      <pc:sldChg chg="addSp modSp add mod modTransition modAnim">
        <pc:chgData name="Egil Hansen" userId="649f010e5c151da8" providerId="LiveId" clId="{22E80CB3-2638-4E74-878D-76E68AF18A5B}" dt="2021-12-02T16:25:50.232" v="6251"/>
        <pc:sldMkLst>
          <pc:docMk/>
          <pc:sldMk cId="1442295560" sldId="317"/>
        </pc:sldMkLst>
        <pc:spChg chg="mod">
          <ac:chgData name="Egil Hansen" userId="649f010e5c151da8" providerId="LiveId" clId="{22E80CB3-2638-4E74-878D-76E68AF18A5B}" dt="2021-11-28T12:40:54.808" v="752" actId="164"/>
          <ac:spMkLst>
            <pc:docMk/>
            <pc:sldMk cId="1442295560" sldId="317"/>
            <ac:spMk id="4" creationId="{AD4377FF-5480-416F-8142-8F3303F124F0}"/>
          </ac:spMkLst>
        </pc:spChg>
        <pc:spChg chg="mod">
          <ac:chgData name="Egil Hansen" userId="649f010e5c151da8" providerId="LiveId" clId="{22E80CB3-2638-4E74-878D-76E68AF18A5B}" dt="2021-11-28T12:40:54.808" v="752" actId="164"/>
          <ac:spMkLst>
            <pc:docMk/>
            <pc:sldMk cId="1442295560" sldId="317"/>
            <ac:spMk id="5" creationId="{E97ABB79-1208-4A1B-8282-4709BFB61180}"/>
          </ac:spMkLst>
        </pc:spChg>
        <pc:spChg chg="add mod">
          <ac:chgData name="Egil Hansen" userId="649f010e5c151da8" providerId="LiveId" clId="{22E80CB3-2638-4E74-878D-76E68AF18A5B}" dt="2021-11-28T12:41:11.580" v="755" actId="20577"/>
          <ac:spMkLst>
            <pc:docMk/>
            <pc:sldMk cId="1442295560" sldId="317"/>
            <ac:spMk id="6" creationId="{5FD8CB56-6636-438E-B075-DE918E5DEAFE}"/>
          </ac:spMkLst>
        </pc:spChg>
        <pc:grpChg chg="add mod">
          <ac:chgData name="Egil Hansen" userId="649f010e5c151da8" providerId="LiveId" clId="{22E80CB3-2638-4E74-878D-76E68AF18A5B}" dt="2021-11-28T12:40:54.808" v="752" actId="164"/>
          <ac:grpSpMkLst>
            <pc:docMk/>
            <pc:sldMk cId="1442295560" sldId="317"/>
            <ac:grpSpMk id="7" creationId="{1B21DD1C-3CD5-4EF4-BB88-1019176386EA}"/>
          </ac:grpSpMkLst>
        </pc:grpChg>
      </pc:sldChg>
      <pc:sldChg chg="add del mod modShow">
        <pc:chgData name="Egil Hansen" userId="649f010e5c151da8" providerId="LiveId" clId="{22E80CB3-2638-4E74-878D-76E68AF18A5B}" dt="2021-11-28T13:08:43.838" v="1125" actId="47"/>
        <pc:sldMkLst>
          <pc:docMk/>
          <pc:sldMk cId="180417508" sldId="318"/>
        </pc:sldMkLst>
      </pc:sldChg>
      <pc:sldChg chg="modSp add del mod modTransition">
        <pc:chgData name="Egil Hansen" userId="649f010e5c151da8" providerId="LiveId" clId="{22E80CB3-2638-4E74-878D-76E68AF18A5B}" dt="2021-11-28T12:54:30.475" v="864" actId="47"/>
        <pc:sldMkLst>
          <pc:docMk/>
          <pc:sldMk cId="231392980" sldId="319"/>
        </pc:sldMkLst>
        <pc:spChg chg="mod">
          <ac:chgData name="Egil Hansen" userId="649f010e5c151da8" providerId="LiveId" clId="{22E80CB3-2638-4E74-878D-76E68AF18A5B}" dt="2021-11-28T12:53:51.589" v="861" actId="1036"/>
          <ac:spMkLst>
            <pc:docMk/>
            <pc:sldMk cId="231392980" sldId="319"/>
            <ac:spMk id="7" creationId="{E8305A72-B897-43A5-B210-70466D95CFCA}"/>
          </ac:spMkLst>
        </pc:spChg>
      </pc:sldChg>
      <pc:sldChg chg="modSp add del mod modTransition modAnim">
        <pc:chgData name="Egil Hansen" userId="649f010e5c151da8" providerId="LiveId" clId="{22E80CB3-2638-4E74-878D-76E68AF18A5B}" dt="2021-11-28T12:59:14.581" v="997" actId="47"/>
        <pc:sldMkLst>
          <pc:docMk/>
          <pc:sldMk cId="1457427288" sldId="319"/>
        </pc:sldMkLst>
        <pc:spChg chg="mod">
          <ac:chgData name="Egil Hansen" userId="649f010e5c151da8" providerId="LiveId" clId="{22E80CB3-2638-4E74-878D-76E68AF18A5B}" dt="2021-11-28T12:59:07.450" v="996" actId="1036"/>
          <ac:spMkLst>
            <pc:docMk/>
            <pc:sldMk cId="1457427288" sldId="319"/>
            <ac:spMk id="7" creationId="{E8305A72-B897-43A5-B210-70466D95CFCA}"/>
          </ac:spMkLst>
        </pc:spChg>
      </pc:sldChg>
      <pc:sldChg chg="modSp add mod modTransition modAnim">
        <pc:chgData name="Egil Hansen" userId="649f010e5c151da8" providerId="LiveId" clId="{22E80CB3-2638-4E74-878D-76E68AF18A5B}" dt="2021-11-28T13:03:44.633" v="1121"/>
        <pc:sldMkLst>
          <pc:docMk/>
          <pc:sldMk cId="3338943407" sldId="319"/>
        </pc:sldMkLst>
        <pc:spChg chg="mod">
          <ac:chgData name="Egil Hansen" userId="649f010e5c151da8" providerId="LiveId" clId="{22E80CB3-2638-4E74-878D-76E68AF18A5B}" dt="2021-11-28T13:00:30.442" v="1111" actId="6549"/>
          <ac:spMkLst>
            <pc:docMk/>
            <pc:sldMk cId="3338943407" sldId="319"/>
            <ac:spMk id="7" creationId="{E8305A72-B897-43A5-B210-70466D95CFCA}"/>
          </ac:spMkLst>
        </pc:spChg>
      </pc:sldChg>
      <pc:sldChg chg="modSp add mod ord modTransition modAnim">
        <pc:chgData name="Egil Hansen" userId="649f010e5c151da8" providerId="LiveId" clId="{22E80CB3-2638-4E74-878D-76E68AF18A5B}" dt="2021-11-28T14:41:02.843" v="2007"/>
        <pc:sldMkLst>
          <pc:docMk/>
          <pc:sldMk cId="3555186687" sldId="320"/>
        </pc:sldMkLst>
        <pc:spChg chg="mod">
          <ac:chgData name="Egil Hansen" userId="649f010e5c151da8" providerId="LiveId" clId="{22E80CB3-2638-4E74-878D-76E68AF18A5B}" dt="2021-11-28T13:28:25.101" v="1425" actId="1076"/>
          <ac:spMkLst>
            <pc:docMk/>
            <pc:sldMk cId="3555186687" sldId="320"/>
            <ac:spMk id="2" creationId="{04DD7540-12E5-4CFC-9936-3081C01DCF2C}"/>
          </ac:spMkLst>
        </pc:spChg>
        <pc:spChg chg="mod ord">
          <ac:chgData name="Egil Hansen" userId="649f010e5c151da8" providerId="LiveId" clId="{22E80CB3-2638-4E74-878D-76E68AF18A5B}" dt="2021-11-28T13:28:12.929" v="1412" actId="167"/>
          <ac:spMkLst>
            <pc:docMk/>
            <pc:sldMk cId="3555186687" sldId="320"/>
            <ac:spMk id="7" creationId="{E8305A72-B897-43A5-B210-70466D95CFCA}"/>
          </ac:spMkLst>
        </pc:spChg>
      </pc:sldChg>
      <pc:sldChg chg="modSp add modTransition modAnim">
        <pc:chgData name="Egil Hansen" userId="649f010e5c151da8" providerId="LiveId" clId="{22E80CB3-2638-4E74-878D-76E68AF18A5B}" dt="2021-11-28T14:43:37.030" v="2021" actId="6549"/>
        <pc:sldMkLst>
          <pc:docMk/>
          <pc:sldMk cId="3673709596" sldId="321"/>
        </pc:sldMkLst>
        <pc:spChg chg="mod">
          <ac:chgData name="Egil Hansen" userId="649f010e5c151da8" providerId="LiveId" clId="{22E80CB3-2638-4E74-878D-76E68AF18A5B}" dt="2021-11-28T14:43:37.030" v="2021" actId="6549"/>
          <ac:spMkLst>
            <pc:docMk/>
            <pc:sldMk cId="3673709596" sldId="321"/>
            <ac:spMk id="7" creationId="{E8305A72-B897-43A5-B210-70466D95CFCA}"/>
          </ac:spMkLst>
        </pc:spChg>
      </pc:sldChg>
      <pc:sldChg chg="modSp add del mod modTransition">
        <pc:chgData name="Egil Hansen" userId="649f010e5c151da8" providerId="LiveId" clId="{22E80CB3-2638-4E74-878D-76E68AF18A5B}" dt="2021-11-28T13:38:27.479" v="1431" actId="47"/>
        <pc:sldMkLst>
          <pc:docMk/>
          <pc:sldMk cId="4162706844" sldId="321"/>
        </pc:sldMkLst>
        <pc:spChg chg="mod">
          <ac:chgData name="Egil Hansen" userId="649f010e5c151da8" providerId="LiveId" clId="{22E80CB3-2638-4E74-878D-76E68AF18A5B}" dt="2021-11-28T13:37:50.134" v="1428" actId="6549"/>
          <ac:spMkLst>
            <pc:docMk/>
            <pc:sldMk cId="4162706844" sldId="321"/>
            <ac:spMk id="7" creationId="{E8305A72-B897-43A5-B210-70466D95CFCA}"/>
          </ac:spMkLst>
        </pc:spChg>
      </pc:sldChg>
      <pc:sldChg chg="addSp delSp modSp add mod ord modTransition modAnim">
        <pc:chgData name="Egil Hansen" userId="649f010e5c151da8" providerId="LiveId" clId="{22E80CB3-2638-4E74-878D-76E68AF18A5B}" dt="2021-11-28T14:41:35.037" v="2017" actId="20577"/>
        <pc:sldMkLst>
          <pc:docMk/>
          <pc:sldMk cId="1418384287" sldId="322"/>
        </pc:sldMkLst>
        <pc:spChg chg="add mod">
          <ac:chgData name="Egil Hansen" userId="649f010e5c151da8" providerId="LiveId" clId="{22E80CB3-2638-4E74-878D-76E68AF18A5B}" dt="2021-11-28T14:41:35.037" v="2017" actId="20577"/>
          <ac:spMkLst>
            <pc:docMk/>
            <pc:sldMk cId="1418384287" sldId="322"/>
            <ac:spMk id="5" creationId="{6B52CFCF-BAB0-4025-B168-9B32565962FF}"/>
          </ac:spMkLst>
        </pc:spChg>
        <pc:spChg chg="del">
          <ac:chgData name="Egil Hansen" userId="649f010e5c151da8" providerId="LiveId" clId="{22E80CB3-2638-4E74-878D-76E68AF18A5B}" dt="2021-11-28T13:43:32.897" v="1445" actId="478"/>
          <ac:spMkLst>
            <pc:docMk/>
            <pc:sldMk cId="1418384287" sldId="322"/>
            <ac:spMk id="7" creationId="{E8305A72-B897-43A5-B210-70466D95CFCA}"/>
          </ac:spMkLst>
        </pc:spChg>
        <pc:spChg chg="add del mod">
          <ac:chgData name="Egil Hansen" userId="649f010e5c151da8" providerId="LiveId" clId="{22E80CB3-2638-4E74-878D-76E68AF18A5B}" dt="2021-11-28T13:44:51.725" v="1463"/>
          <ac:spMkLst>
            <pc:docMk/>
            <pc:sldMk cId="1418384287" sldId="322"/>
            <ac:spMk id="8" creationId="{D20332B5-83DC-4371-83C0-F3FC09F02E3C}"/>
          </ac:spMkLst>
        </pc:spChg>
        <pc:spChg chg="add del">
          <ac:chgData name="Egil Hansen" userId="649f010e5c151da8" providerId="LiveId" clId="{22E80CB3-2638-4E74-878D-76E68AF18A5B}" dt="2021-11-28T13:46:34.032" v="1475" actId="478"/>
          <ac:spMkLst>
            <pc:docMk/>
            <pc:sldMk cId="1418384287" sldId="322"/>
            <ac:spMk id="9" creationId="{A3E27DE8-A492-466A-B31A-AC0DEB608D77}"/>
          </ac:spMkLst>
        </pc:spChg>
      </pc:sldChg>
      <pc:sldChg chg="modSp add del modTransition modAnim">
        <pc:chgData name="Egil Hansen" userId="649f010e5c151da8" providerId="LiveId" clId="{22E80CB3-2638-4E74-878D-76E68AF18A5B}" dt="2021-11-28T14:45:41.712" v="2030" actId="47"/>
        <pc:sldMkLst>
          <pc:docMk/>
          <pc:sldMk cId="4010957473" sldId="323"/>
        </pc:sldMkLst>
        <pc:spChg chg="mod">
          <ac:chgData name="Egil Hansen" userId="649f010e5c151da8" providerId="LiveId" clId="{22E80CB3-2638-4E74-878D-76E68AF18A5B}" dt="2021-11-28T14:03:30.094" v="1548" actId="20577"/>
          <ac:spMkLst>
            <pc:docMk/>
            <pc:sldMk cId="4010957473" sldId="323"/>
            <ac:spMk id="7" creationId="{E8305A72-B897-43A5-B210-70466D95CFCA}"/>
          </ac:spMkLst>
        </pc:spChg>
      </pc:sldChg>
      <pc:sldChg chg="addSp delSp modSp add del mod modTransition modAnim">
        <pc:chgData name="Egil Hansen" userId="649f010e5c151da8" providerId="LiveId" clId="{22E80CB3-2638-4E74-878D-76E68AF18A5B}" dt="2021-11-28T14:47:22.142" v="2044" actId="47"/>
        <pc:sldMkLst>
          <pc:docMk/>
          <pc:sldMk cId="53779759" sldId="324"/>
        </pc:sldMkLst>
        <pc:spChg chg="add del">
          <ac:chgData name="Egil Hansen" userId="649f010e5c151da8" providerId="LiveId" clId="{22E80CB3-2638-4E74-878D-76E68AF18A5B}" dt="2021-11-28T13:58:13.108" v="1492" actId="478"/>
          <ac:spMkLst>
            <pc:docMk/>
            <pc:sldMk cId="53779759" sldId="324"/>
            <ac:spMk id="5" creationId="{8DF57C00-3D29-4420-A070-B726842AC824}"/>
          </ac:spMkLst>
        </pc:spChg>
        <pc:spChg chg="mod">
          <ac:chgData name="Egil Hansen" userId="649f010e5c151da8" providerId="LiveId" clId="{22E80CB3-2638-4E74-878D-76E68AF18A5B}" dt="2021-11-28T14:03:37.386" v="1553" actId="20577"/>
          <ac:spMkLst>
            <pc:docMk/>
            <pc:sldMk cId="53779759" sldId="324"/>
            <ac:spMk id="7" creationId="{E8305A72-B897-43A5-B210-70466D95CFCA}"/>
          </ac:spMkLst>
        </pc:spChg>
        <pc:spChg chg="add del mod">
          <ac:chgData name="Egil Hansen" userId="649f010e5c151da8" providerId="LiveId" clId="{22E80CB3-2638-4E74-878D-76E68AF18A5B}" dt="2021-11-28T13:58:29.550" v="1510" actId="478"/>
          <ac:spMkLst>
            <pc:docMk/>
            <pc:sldMk cId="53779759" sldId="324"/>
            <ac:spMk id="8" creationId="{5D5B9212-2FFE-43E3-815B-E00DCBED284F}"/>
          </ac:spMkLst>
        </pc:spChg>
      </pc:sldChg>
      <pc:sldChg chg="add del ord modTransition modAnim">
        <pc:chgData name="Egil Hansen" userId="649f010e5c151da8" providerId="LiveId" clId="{22E80CB3-2638-4E74-878D-76E68AF18A5B}" dt="2021-11-28T14:47:53.208" v="2049" actId="47"/>
        <pc:sldMkLst>
          <pc:docMk/>
          <pc:sldMk cId="2095581209" sldId="325"/>
        </pc:sldMkLst>
      </pc:sldChg>
      <pc:sldChg chg="modSp add del mod modAnim">
        <pc:chgData name="Egil Hansen" userId="649f010e5c151da8" providerId="LiveId" clId="{22E80CB3-2638-4E74-878D-76E68AF18A5B}" dt="2021-11-28T14:51:58.532" v="2121" actId="47"/>
        <pc:sldMkLst>
          <pc:docMk/>
          <pc:sldMk cId="2309422023" sldId="326"/>
        </pc:sldMkLst>
        <pc:spChg chg="mod">
          <ac:chgData name="Egil Hansen" userId="649f010e5c151da8" providerId="LiveId" clId="{22E80CB3-2638-4E74-878D-76E68AF18A5B}" dt="2021-11-28T14:06:14.968" v="1566"/>
          <ac:spMkLst>
            <pc:docMk/>
            <pc:sldMk cId="2309422023" sldId="326"/>
            <ac:spMk id="2" creationId="{04DD7540-12E5-4CFC-9936-3081C01DCF2C}"/>
          </ac:spMkLst>
        </pc:spChg>
        <pc:spChg chg="mod">
          <ac:chgData name="Egil Hansen" userId="649f010e5c151da8" providerId="LiveId" clId="{22E80CB3-2638-4E74-878D-76E68AF18A5B}" dt="2021-11-28T14:07:09.862" v="1575" actId="20577"/>
          <ac:spMkLst>
            <pc:docMk/>
            <pc:sldMk cId="2309422023" sldId="326"/>
            <ac:spMk id="7" creationId="{E8305A72-B897-43A5-B210-70466D95CFCA}"/>
          </ac:spMkLst>
        </pc:spChg>
      </pc:sldChg>
      <pc:sldChg chg="addSp delSp modSp new mod ord modTransition modClrScheme chgLayout">
        <pc:chgData name="Egil Hansen" userId="649f010e5c151da8" providerId="LiveId" clId="{22E80CB3-2638-4E74-878D-76E68AF18A5B}" dt="2021-11-28T14:35:17.726" v="1968" actId="114"/>
        <pc:sldMkLst>
          <pc:docMk/>
          <pc:sldMk cId="990114481" sldId="327"/>
        </pc:sldMkLst>
        <pc:spChg chg="add mod">
          <ac:chgData name="Egil Hansen" userId="649f010e5c151da8" providerId="LiveId" clId="{22E80CB3-2638-4E74-878D-76E68AF18A5B}" dt="2021-11-28T14:35:17.726" v="1968" actId="114"/>
          <ac:spMkLst>
            <pc:docMk/>
            <pc:sldMk cId="990114481" sldId="327"/>
            <ac:spMk id="2" creationId="{E5698491-468C-4EBB-AFF5-784EC64442B7}"/>
          </ac:spMkLst>
        </pc:spChg>
        <pc:spChg chg="add del mod">
          <ac:chgData name="Egil Hansen" userId="649f010e5c151da8" providerId="LiveId" clId="{22E80CB3-2638-4E74-878D-76E68AF18A5B}" dt="2021-11-28T14:35:08.488" v="1965" actId="14100"/>
          <ac:spMkLst>
            <pc:docMk/>
            <pc:sldMk cId="990114481" sldId="327"/>
            <ac:spMk id="3" creationId="{DD7BC81B-A664-47EA-97F2-08DF1107B00C}"/>
          </ac:spMkLst>
        </pc:spChg>
      </pc:sldChg>
      <pc:sldChg chg="add ord modTransition modAnim">
        <pc:chgData name="Egil Hansen" userId="649f010e5c151da8" providerId="LiveId" clId="{22E80CB3-2638-4E74-878D-76E68AF18A5B}" dt="2021-11-28T14:46:56.983" v="2042"/>
        <pc:sldMkLst>
          <pc:docMk/>
          <pc:sldMk cId="193856320" sldId="328"/>
        </pc:sldMkLst>
      </pc:sldChg>
      <pc:sldChg chg="modSp add mod modAnim">
        <pc:chgData name="Egil Hansen" userId="649f010e5c151da8" providerId="LiveId" clId="{22E80CB3-2638-4E74-878D-76E68AF18A5B}" dt="2021-11-28T14:49:41.845" v="2108" actId="1036"/>
        <pc:sldMkLst>
          <pc:docMk/>
          <pc:sldMk cId="2817335817" sldId="329"/>
        </pc:sldMkLst>
        <pc:spChg chg="mod">
          <ac:chgData name="Egil Hansen" userId="649f010e5c151da8" providerId="LiveId" clId="{22E80CB3-2638-4E74-878D-76E68AF18A5B}" dt="2021-11-28T14:49:41.845" v="2108" actId="1036"/>
          <ac:spMkLst>
            <pc:docMk/>
            <pc:sldMk cId="2817335817" sldId="329"/>
            <ac:spMk id="7" creationId="{E8305A72-B897-43A5-B210-70466D95CFCA}"/>
          </ac:spMkLst>
        </pc:spChg>
      </pc:sldChg>
      <pc:sldChg chg="add del">
        <pc:chgData name="Egil Hansen" userId="649f010e5c151da8" providerId="LiveId" clId="{22E80CB3-2638-4E74-878D-76E68AF18A5B}" dt="2021-11-28T14:47:32.510" v="2045" actId="47"/>
        <pc:sldMkLst>
          <pc:docMk/>
          <pc:sldMk cId="3276170905" sldId="330"/>
        </pc:sldMkLst>
      </pc:sldChg>
      <pc:sldChg chg="modSp add mod ord modTransition modAnim">
        <pc:chgData name="Egil Hansen" userId="649f010e5c151da8" providerId="LiveId" clId="{22E80CB3-2638-4E74-878D-76E68AF18A5B}" dt="2021-11-28T14:51:51.826" v="2120"/>
        <pc:sldMkLst>
          <pc:docMk/>
          <pc:sldMk cId="4216753907" sldId="330"/>
        </pc:sldMkLst>
        <pc:spChg chg="mod">
          <ac:chgData name="Egil Hansen" userId="649f010e5c151da8" providerId="LiveId" clId="{22E80CB3-2638-4E74-878D-76E68AF18A5B}" dt="2021-11-28T14:49:49.451" v="2109" actId="1035"/>
          <ac:spMkLst>
            <pc:docMk/>
            <pc:sldMk cId="4216753907" sldId="330"/>
            <ac:spMk id="7" creationId="{E8305A72-B897-43A5-B210-70466D95CFCA}"/>
          </ac:spMkLst>
        </pc:spChg>
      </pc:sldChg>
      <pc:sldChg chg="modSp add mod modTransition modAnim">
        <pc:chgData name="Egil Hansen" userId="649f010e5c151da8" providerId="LiveId" clId="{22E80CB3-2638-4E74-878D-76E68AF18A5B}" dt="2021-12-02T15:53:04.141" v="6200"/>
        <pc:sldMkLst>
          <pc:docMk/>
          <pc:sldMk cId="4235711676" sldId="331"/>
        </pc:sldMkLst>
        <pc:spChg chg="mod">
          <ac:chgData name="Egil Hansen" userId="649f010e5c151da8" providerId="LiveId" clId="{22E80CB3-2638-4E74-878D-76E68AF18A5B}" dt="2021-12-02T15:53:04.141" v="6200"/>
          <ac:spMkLst>
            <pc:docMk/>
            <pc:sldMk cId="4235711676" sldId="331"/>
            <ac:spMk id="2" creationId="{04DD7540-12E5-4CFC-9936-3081C01DCF2C}"/>
          </ac:spMkLst>
        </pc:spChg>
        <pc:spChg chg="mod">
          <ac:chgData name="Egil Hansen" userId="649f010e5c151da8" providerId="LiveId" clId="{22E80CB3-2638-4E74-878D-76E68AF18A5B}" dt="2021-11-28T14:53:08.368" v="2182" actId="1035"/>
          <ac:spMkLst>
            <pc:docMk/>
            <pc:sldMk cId="4235711676" sldId="331"/>
            <ac:spMk id="7" creationId="{E8305A72-B897-43A5-B210-70466D95CFCA}"/>
          </ac:spMkLst>
        </pc:spChg>
      </pc:sldChg>
      <pc:sldChg chg="addSp delSp modSp add mod delAnim modAnim modNotesTx">
        <pc:chgData name="Egil Hansen" userId="649f010e5c151da8" providerId="LiveId" clId="{22E80CB3-2638-4E74-878D-76E68AF18A5B}" dt="2021-11-30T22:09:06.626" v="3869" actId="1076"/>
        <pc:sldMkLst>
          <pc:docMk/>
          <pc:sldMk cId="2855004965" sldId="332"/>
        </pc:sldMkLst>
        <pc:spChg chg="mod">
          <ac:chgData name="Egil Hansen" userId="649f010e5c151da8" providerId="LiveId" clId="{22E80CB3-2638-4E74-878D-76E68AF18A5B}" dt="2021-11-30T17:39:24.722" v="2900" actId="1076"/>
          <ac:spMkLst>
            <pc:docMk/>
            <pc:sldMk cId="2855004965" sldId="332"/>
            <ac:spMk id="2" creationId="{43D87684-EF6D-4FCC-9096-9B8E56A02150}"/>
          </ac:spMkLst>
        </pc:spChg>
        <pc:spChg chg="add del mod">
          <ac:chgData name="Egil Hansen" userId="649f010e5c151da8" providerId="LiveId" clId="{22E80CB3-2638-4E74-878D-76E68AF18A5B}" dt="2021-11-30T19:05:47.165" v="3184" actId="478"/>
          <ac:spMkLst>
            <pc:docMk/>
            <pc:sldMk cId="2855004965" sldId="332"/>
            <ac:spMk id="3" creationId="{05CFCC26-D8FC-468F-9C10-55D9E4B68BF6}"/>
          </ac:spMkLst>
        </pc:spChg>
        <pc:spChg chg="add del mod">
          <ac:chgData name="Egil Hansen" userId="649f010e5c151da8" providerId="LiveId" clId="{22E80CB3-2638-4E74-878D-76E68AF18A5B}" dt="2021-11-30T19:05:50.480" v="3185" actId="478"/>
          <ac:spMkLst>
            <pc:docMk/>
            <pc:sldMk cId="2855004965" sldId="332"/>
            <ac:spMk id="4" creationId="{170808F8-2DCA-431A-B999-ACC512C36D0D}"/>
          </ac:spMkLst>
        </pc:spChg>
        <pc:spChg chg="del">
          <ac:chgData name="Egil Hansen" userId="649f010e5c151da8" providerId="LiveId" clId="{22E80CB3-2638-4E74-878D-76E68AF18A5B}" dt="2021-11-30T17:35:16.598" v="2818" actId="478"/>
          <ac:spMkLst>
            <pc:docMk/>
            <pc:sldMk cId="2855004965" sldId="332"/>
            <ac:spMk id="5" creationId="{B681697F-CA3C-4EFA-A16A-5F73DF8F3EB4}"/>
          </ac:spMkLst>
        </pc:spChg>
        <pc:spChg chg="add del mod">
          <ac:chgData name="Egil Hansen" userId="649f010e5c151da8" providerId="LiveId" clId="{22E80CB3-2638-4E74-878D-76E68AF18A5B}" dt="2021-11-30T19:05:50.480" v="3185" actId="478"/>
          <ac:spMkLst>
            <pc:docMk/>
            <pc:sldMk cId="2855004965" sldId="332"/>
            <ac:spMk id="6" creationId="{070E83E5-417E-4BAA-AAD6-E79BA95FE307}"/>
          </ac:spMkLst>
        </pc:spChg>
        <pc:spChg chg="del">
          <ac:chgData name="Egil Hansen" userId="649f010e5c151da8" providerId="LiveId" clId="{22E80CB3-2638-4E74-878D-76E68AF18A5B}" dt="2021-11-30T17:35:20.065" v="2819" actId="478"/>
          <ac:spMkLst>
            <pc:docMk/>
            <pc:sldMk cId="2855004965" sldId="332"/>
            <ac:spMk id="7" creationId="{0BD7E2CB-7D7F-49C0-9800-604A96FEBC20}"/>
          </ac:spMkLst>
        </pc:spChg>
        <pc:spChg chg="add del mod">
          <ac:chgData name="Egil Hansen" userId="649f010e5c151da8" providerId="LiveId" clId="{22E80CB3-2638-4E74-878D-76E68AF18A5B}" dt="2021-11-30T19:05:50.480" v="3185" actId="478"/>
          <ac:spMkLst>
            <pc:docMk/>
            <pc:sldMk cId="2855004965" sldId="332"/>
            <ac:spMk id="8" creationId="{1833C807-76D3-4D0E-9458-1A599F6FB809}"/>
          </ac:spMkLst>
        </pc:spChg>
        <pc:spChg chg="add del mod">
          <ac:chgData name="Egil Hansen" userId="649f010e5c151da8" providerId="LiveId" clId="{22E80CB3-2638-4E74-878D-76E68AF18A5B}" dt="2021-11-30T19:05:27.961" v="3178" actId="478"/>
          <ac:spMkLst>
            <pc:docMk/>
            <pc:sldMk cId="2855004965" sldId="332"/>
            <ac:spMk id="9" creationId="{CDF7CA84-C76F-49AD-933D-8C8056F19298}"/>
          </ac:spMkLst>
        </pc:spChg>
        <pc:spChg chg="add mod">
          <ac:chgData name="Egil Hansen" userId="649f010e5c151da8" providerId="LiveId" clId="{22E80CB3-2638-4E74-878D-76E68AF18A5B}" dt="2021-11-30T22:08:58.574" v="3867" actId="1076"/>
          <ac:spMkLst>
            <pc:docMk/>
            <pc:sldMk cId="2855004965" sldId="332"/>
            <ac:spMk id="11" creationId="{F90ABDA9-85D2-4B73-9C62-9E118CAD8CDC}"/>
          </ac:spMkLst>
        </pc:spChg>
        <pc:spChg chg="add mod">
          <ac:chgData name="Egil Hansen" userId="649f010e5c151da8" providerId="LiveId" clId="{22E80CB3-2638-4E74-878D-76E68AF18A5B}" dt="2021-11-30T22:09:06.626" v="3869" actId="1076"/>
          <ac:spMkLst>
            <pc:docMk/>
            <pc:sldMk cId="2855004965" sldId="332"/>
            <ac:spMk id="12" creationId="{A4851862-CE99-4928-8DA1-CE0BE80922EA}"/>
          </ac:spMkLst>
        </pc:spChg>
        <pc:spChg chg="add mod">
          <ac:chgData name="Egil Hansen" userId="649f010e5c151da8" providerId="LiveId" clId="{22E80CB3-2638-4E74-878D-76E68AF18A5B}" dt="2021-11-30T22:09:01.450" v="3868" actId="1076"/>
          <ac:spMkLst>
            <pc:docMk/>
            <pc:sldMk cId="2855004965" sldId="332"/>
            <ac:spMk id="13" creationId="{6DE4DA3C-FE86-4D4E-AC34-7577E0B3E253}"/>
          </ac:spMkLst>
        </pc:spChg>
      </pc:sldChg>
      <pc:sldChg chg="addSp delSp modSp add del mod ord delAnim modAnim">
        <pc:chgData name="Egil Hansen" userId="649f010e5c151da8" providerId="LiveId" clId="{22E80CB3-2638-4E74-878D-76E68AF18A5B}" dt="2021-11-30T22:14:33.866" v="4160" actId="47"/>
        <pc:sldMkLst>
          <pc:docMk/>
          <pc:sldMk cId="325358730" sldId="333"/>
        </pc:sldMkLst>
        <pc:spChg chg="mod">
          <ac:chgData name="Egil Hansen" userId="649f010e5c151da8" providerId="LiveId" clId="{22E80CB3-2638-4E74-878D-76E68AF18A5B}" dt="2021-11-30T18:46:41.102" v="3105" actId="20577"/>
          <ac:spMkLst>
            <pc:docMk/>
            <pc:sldMk cId="325358730" sldId="333"/>
            <ac:spMk id="5" creationId="{5DFF9F5D-F1EC-46A6-B64B-A717B985078F}"/>
          </ac:spMkLst>
        </pc:spChg>
        <pc:spChg chg="del">
          <ac:chgData name="Egil Hansen" userId="649f010e5c151da8" providerId="LiveId" clId="{22E80CB3-2638-4E74-878D-76E68AF18A5B}" dt="2021-11-30T17:56:53.036" v="2938" actId="478"/>
          <ac:spMkLst>
            <pc:docMk/>
            <pc:sldMk cId="325358730" sldId="333"/>
            <ac:spMk id="6" creationId="{2A0DA315-0FAC-4049-9AC5-D0F3CCC61AF0}"/>
          </ac:spMkLst>
        </pc:spChg>
        <pc:spChg chg="add del mod">
          <ac:chgData name="Egil Hansen" userId="649f010e5c151da8" providerId="LiveId" clId="{22E80CB3-2638-4E74-878D-76E68AF18A5B}" dt="2021-11-30T18:03:05.166" v="2941" actId="478"/>
          <ac:spMkLst>
            <pc:docMk/>
            <pc:sldMk cId="325358730" sldId="333"/>
            <ac:spMk id="8" creationId="{2EF8A78D-AB0A-4649-9E96-EE58A202C240}"/>
          </ac:spMkLst>
        </pc:spChg>
        <pc:spChg chg="add del mod">
          <ac:chgData name="Egil Hansen" userId="649f010e5c151da8" providerId="LiveId" clId="{22E80CB3-2638-4E74-878D-76E68AF18A5B}" dt="2021-11-30T18:05:51.006" v="2951"/>
          <ac:spMkLst>
            <pc:docMk/>
            <pc:sldMk cId="325358730" sldId="333"/>
            <ac:spMk id="9" creationId="{68DFA7F9-EC97-408F-9E15-4A407F86005F}"/>
          </ac:spMkLst>
        </pc:spChg>
      </pc:sldChg>
      <pc:sldChg chg="addSp delSp modSp add mod ord delAnim modAnim">
        <pc:chgData name="Egil Hansen" userId="649f010e5c151da8" providerId="LiveId" clId="{22E80CB3-2638-4E74-878D-76E68AF18A5B}" dt="2021-11-30T23:01:35.639" v="4365" actId="1076"/>
        <pc:sldMkLst>
          <pc:docMk/>
          <pc:sldMk cId="3065328648" sldId="334"/>
        </pc:sldMkLst>
        <pc:spChg chg="mod">
          <ac:chgData name="Egil Hansen" userId="649f010e5c151da8" providerId="LiveId" clId="{22E80CB3-2638-4E74-878D-76E68AF18A5B}" dt="2021-11-30T18:06:04.701" v="2987" actId="20577"/>
          <ac:spMkLst>
            <pc:docMk/>
            <pc:sldMk cId="3065328648" sldId="334"/>
            <ac:spMk id="2" creationId="{43D87684-EF6D-4FCC-9096-9B8E56A02150}"/>
          </ac:spMkLst>
        </pc:spChg>
        <pc:spChg chg="del">
          <ac:chgData name="Egil Hansen" userId="649f010e5c151da8" providerId="LiveId" clId="{22E80CB3-2638-4E74-878D-76E68AF18A5B}" dt="2021-11-30T18:06:11.933" v="2988" actId="478"/>
          <ac:spMkLst>
            <pc:docMk/>
            <pc:sldMk cId="3065328648" sldId="334"/>
            <ac:spMk id="3" creationId="{05CFCC26-D8FC-468F-9C10-55D9E4B68BF6}"/>
          </ac:spMkLst>
        </pc:spChg>
        <pc:spChg chg="del">
          <ac:chgData name="Egil Hansen" userId="649f010e5c151da8" providerId="LiveId" clId="{22E80CB3-2638-4E74-878D-76E68AF18A5B}" dt="2021-11-30T18:06:11.933" v="2988" actId="478"/>
          <ac:spMkLst>
            <pc:docMk/>
            <pc:sldMk cId="3065328648" sldId="334"/>
            <ac:spMk id="4" creationId="{170808F8-2DCA-431A-B999-ACC512C36D0D}"/>
          </ac:spMkLst>
        </pc:spChg>
        <pc:spChg chg="del">
          <ac:chgData name="Egil Hansen" userId="649f010e5c151da8" providerId="LiveId" clId="{22E80CB3-2638-4E74-878D-76E68AF18A5B}" dt="2021-11-30T18:06:11.933" v="2988" actId="478"/>
          <ac:spMkLst>
            <pc:docMk/>
            <pc:sldMk cId="3065328648" sldId="334"/>
            <ac:spMk id="6" creationId="{070E83E5-417E-4BAA-AAD6-E79BA95FE307}"/>
          </ac:spMkLst>
        </pc:spChg>
        <pc:spChg chg="del">
          <ac:chgData name="Egil Hansen" userId="649f010e5c151da8" providerId="LiveId" clId="{22E80CB3-2638-4E74-878D-76E68AF18A5B}" dt="2021-11-30T18:06:11.933" v="2988" actId="478"/>
          <ac:spMkLst>
            <pc:docMk/>
            <pc:sldMk cId="3065328648" sldId="334"/>
            <ac:spMk id="8" creationId="{1833C807-76D3-4D0E-9458-1A599F6FB809}"/>
          </ac:spMkLst>
        </pc:spChg>
        <pc:spChg chg="add mod">
          <ac:chgData name="Egil Hansen" userId="649f010e5c151da8" providerId="LiveId" clId="{22E80CB3-2638-4E74-878D-76E68AF18A5B}" dt="2021-11-30T23:01:05.975" v="4361" actId="164"/>
          <ac:spMkLst>
            <pc:docMk/>
            <pc:sldMk cId="3065328648" sldId="334"/>
            <ac:spMk id="9" creationId="{BE1F9A1D-A445-4EC0-B8E2-2556FD395F4F}"/>
          </ac:spMkLst>
        </pc:spChg>
        <pc:spChg chg="add mod">
          <ac:chgData name="Egil Hansen" userId="649f010e5c151da8" providerId="LiveId" clId="{22E80CB3-2638-4E74-878D-76E68AF18A5B}" dt="2021-11-30T23:00:45.840" v="4357" actId="164"/>
          <ac:spMkLst>
            <pc:docMk/>
            <pc:sldMk cId="3065328648" sldId="334"/>
            <ac:spMk id="10" creationId="{7E1D7DC6-375C-40B5-8644-EC01B621760E}"/>
          </ac:spMkLst>
        </pc:spChg>
        <pc:spChg chg="add mod">
          <ac:chgData name="Egil Hansen" userId="649f010e5c151da8" providerId="LiveId" clId="{22E80CB3-2638-4E74-878D-76E68AF18A5B}" dt="2021-11-30T23:00:58.525" v="4359" actId="164"/>
          <ac:spMkLst>
            <pc:docMk/>
            <pc:sldMk cId="3065328648" sldId="334"/>
            <ac:spMk id="12" creationId="{7C5ACCF0-C9A9-4C0F-845D-E9636D93F005}"/>
          </ac:spMkLst>
        </pc:spChg>
        <pc:spChg chg="add mod">
          <ac:chgData name="Egil Hansen" userId="649f010e5c151da8" providerId="LiveId" clId="{22E80CB3-2638-4E74-878D-76E68AF18A5B}" dt="2021-11-30T23:00:45.840" v="4357" actId="164"/>
          <ac:spMkLst>
            <pc:docMk/>
            <pc:sldMk cId="3065328648" sldId="334"/>
            <ac:spMk id="14" creationId="{A84D960D-325B-4F14-A8A8-2B80B10A4EBD}"/>
          </ac:spMkLst>
        </pc:spChg>
        <pc:spChg chg="add del">
          <ac:chgData name="Egil Hansen" userId="649f010e5c151da8" providerId="LiveId" clId="{22E80CB3-2638-4E74-878D-76E68AF18A5B}" dt="2021-11-30T22:45:52.515" v="4220" actId="478"/>
          <ac:spMkLst>
            <pc:docMk/>
            <pc:sldMk cId="3065328648" sldId="334"/>
            <ac:spMk id="16" creationId="{BFD0C7A3-FB6D-48AA-9C28-2B2E9F20910C}"/>
          </ac:spMkLst>
        </pc:spChg>
        <pc:spChg chg="add mod">
          <ac:chgData name="Egil Hansen" userId="649f010e5c151da8" providerId="LiveId" clId="{22E80CB3-2638-4E74-878D-76E68AF18A5B}" dt="2021-11-30T23:00:58.525" v="4359" actId="164"/>
          <ac:spMkLst>
            <pc:docMk/>
            <pc:sldMk cId="3065328648" sldId="334"/>
            <ac:spMk id="18" creationId="{28B61365-3B72-4BDA-AD8F-3C407B95F174}"/>
          </ac:spMkLst>
        </pc:spChg>
        <pc:spChg chg="add mod">
          <ac:chgData name="Egil Hansen" userId="649f010e5c151da8" providerId="LiveId" clId="{22E80CB3-2638-4E74-878D-76E68AF18A5B}" dt="2021-11-30T23:01:05.975" v="4361" actId="164"/>
          <ac:spMkLst>
            <pc:docMk/>
            <pc:sldMk cId="3065328648" sldId="334"/>
            <ac:spMk id="20" creationId="{69AEC251-0982-430A-A7A2-901402FB4573}"/>
          </ac:spMkLst>
        </pc:spChg>
        <pc:grpChg chg="add mod">
          <ac:chgData name="Egil Hansen" userId="649f010e5c151da8" providerId="LiveId" clId="{22E80CB3-2638-4E74-878D-76E68AF18A5B}" dt="2021-11-30T23:00:45.840" v="4357" actId="164"/>
          <ac:grpSpMkLst>
            <pc:docMk/>
            <pc:sldMk cId="3065328648" sldId="334"/>
            <ac:grpSpMk id="21" creationId="{206BFEFE-4B5F-412E-90CB-EA6E30563F0E}"/>
          </ac:grpSpMkLst>
        </pc:grpChg>
        <pc:grpChg chg="add mod">
          <ac:chgData name="Egil Hansen" userId="649f010e5c151da8" providerId="LiveId" clId="{22E80CB3-2638-4E74-878D-76E68AF18A5B}" dt="2021-11-30T23:01:35.639" v="4365" actId="1076"/>
          <ac:grpSpMkLst>
            <pc:docMk/>
            <pc:sldMk cId="3065328648" sldId="334"/>
            <ac:grpSpMk id="22" creationId="{780ED929-575D-43A9-B406-854D7B5C1EC0}"/>
          </ac:grpSpMkLst>
        </pc:grpChg>
        <pc:grpChg chg="add mod">
          <ac:chgData name="Egil Hansen" userId="649f010e5c151da8" providerId="LiveId" clId="{22E80CB3-2638-4E74-878D-76E68AF18A5B}" dt="2021-11-30T23:01:25.702" v="4364" actId="1076"/>
          <ac:grpSpMkLst>
            <pc:docMk/>
            <pc:sldMk cId="3065328648" sldId="334"/>
            <ac:grpSpMk id="23" creationId="{C0DA4BCE-42A1-4FC1-AEB6-0E012D4B27F8}"/>
          </ac:grpSpMkLst>
        </pc:grpChg>
      </pc:sldChg>
      <pc:sldChg chg="addSp delSp modSp add del mod">
        <pc:chgData name="Egil Hansen" userId="649f010e5c151da8" providerId="LiveId" clId="{22E80CB3-2638-4E74-878D-76E68AF18A5B}" dt="2021-11-30T23:15:57.544" v="4375" actId="47"/>
        <pc:sldMkLst>
          <pc:docMk/>
          <pc:sldMk cId="633570520" sldId="335"/>
        </pc:sldMkLst>
        <pc:spChg chg="mod">
          <ac:chgData name="Egil Hansen" userId="649f010e5c151da8" providerId="LiveId" clId="{22E80CB3-2638-4E74-878D-76E68AF18A5B}" dt="2021-11-30T18:06:35.448" v="3028" actId="20577"/>
          <ac:spMkLst>
            <pc:docMk/>
            <pc:sldMk cId="633570520" sldId="335"/>
            <ac:spMk id="2" creationId="{43D87684-EF6D-4FCC-9096-9B8E56A02150}"/>
          </ac:spMkLst>
        </pc:spChg>
        <pc:spChg chg="add del mod">
          <ac:chgData name="Egil Hansen" userId="649f010e5c151da8" providerId="LiveId" clId="{22E80CB3-2638-4E74-878D-76E68AF18A5B}" dt="2021-11-30T23:15:30.095" v="4368" actId="478"/>
          <ac:spMkLst>
            <pc:docMk/>
            <pc:sldMk cId="633570520" sldId="335"/>
            <ac:spMk id="4" creationId="{08B03063-AC49-43E1-A1C7-FE99E0ECF43B}"/>
          </ac:spMkLst>
        </pc:spChg>
        <pc:spChg chg="add del mod">
          <ac:chgData name="Egil Hansen" userId="649f010e5c151da8" providerId="LiveId" clId="{22E80CB3-2638-4E74-878D-76E68AF18A5B}" dt="2021-11-30T23:15:43.495" v="4371"/>
          <ac:spMkLst>
            <pc:docMk/>
            <pc:sldMk cId="633570520" sldId="335"/>
            <ac:spMk id="5" creationId="{208912BE-1032-451E-8A29-5498BB94E314}"/>
          </ac:spMkLst>
        </pc:spChg>
      </pc:sldChg>
      <pc:sldChg chg="addSp delSp modSp new mod modTransition modAnim modNotesTx">
        <pc:chgData name="Egil Hansen" userId="649f010e5c151da8" providerId="LiveId" clId="{22E80CB3-2638-4E74-878D-76E68AF18A5B}" dt="2021-12-02T15:12:03.146" v="5756"/>
        <pc:sldMkLst>
          <pc:docMk/>
          <pc:sldMk cId="1572416250" sldId="336"/>
        </pc:sldMkLst>
        <pc:spChg chg="mod">
          <ac:chgData name="Egil Hansen" userId="649f010e5c151da8" providerId="LiveId" clId="{22E80CB3-2638-4E74-878D-76E68AF18A5B}" dt="2021-12-01T09:53:09.975" v="4883" actId="14100"/>
          <ac:spMkLst>
            <pc:docMk/>
            <pc:sldMk cId="1572416250" sldId="336"/>
            <ac:spMk id="2" creationId="{2F3BE30C-D305-4030-8C50-B27F40B89F45}"/>
          </ac:spMkLst>
        </pc:spChg>
        <pc:spChg chg="del">
          <ac:chgData name="Egil Hansen" userId="649f010e5c151da8" providerId="LiveId" clId="{22E80CB3-2638-4E74-878D-76E68AF18A5B}" dt="2021-11-30T23:41:59.343" v="4831" actId="478"/>
          <ac:spMkLst>
            <pc:docMk/>
            <pc:sldMk cId="1572416250" sldId="336"/>
            <ac:spMk id="3" creationId="{148089DF-CBB3-49E6-AF95-8D9CAD9AFD3F}"/>
          </ac:spMkLst>
        </pc:spChg>
        <pc:spChg chg="add del mod">
          <ac:chgData name="Egil Hansen" userId="649f010e5c151da8" providerId="LiveId" clId="{22E80CB3-2638-4E74-878D-76E68AF18A5B}" dt="2021-12-01T09:53:14.730" v="4884" actId="478"/>
          <ac:spMkLst>
            <pc:docMk/>
            <pc:sldMk cId="1572416250" sldId="336"/>
            <ac:spMk id="5" creationId="{5BC7429C-91F6-4A6C-9AC0-5B68BC043D61}"/>
          </ac:spMkLst>
        </pc:spChg>
        <pc:spChg chg="add del mod">
          <ac:chgData name="Egil Hansen" userId="649f010e5c151da8" providerId="LiveId" clId="{22E80CB3-2638-4E74-878D-76E68AF18A5B}" dt="2021-11-30T23:42:33.696" v="4839"/>
          <ac:spMkLst>
            <pc:docMk/>
            <pc:sldMk cId="1572416250" sldId="336"/>
            <ac:spMk id="7" creationId="{8B75BB92-F727-4028-9EAD-8B0AC56328C6}"/>
          </ac:spMkLst>
        </pc:spChg>
        <pc:spChg chg="add mod">
          <ac:chgData name="Egil Hansen" userId="649f010e5c151da8" providerId="LiveId" clId="{22E80CB3-2638-4E74-878D-76E68AF18A5B}" dt="2021-12-01T10:36:52.688" v="5518" actId="1076"/>
          <ac:spMkLst>
            <pc:docMk/>
            <pc:sldMk cId="1572416250" sldId="336"/>
            <ac:spMk id="8" creationId="{3E55AD3F-B6C9-49F5-8B0D-60D373E5219B}"/>
          </ac:spMkLst>
        </pc:spChg>
        <pc:spChg chg="add mod">
          <ac:chgData name="Egil Hansen" userId="649f010e5c151da8" providerId="LiveId" clId="{22E80CB3-2638-4E74-878D-76E68AF18A5B}" dt="2021-12-01T10:36:52.688" v="5518" actId="1076"/>
          <ac:spMkLst>
            <pc:docMk/>
            <pc:sldMk cId="1572416250" sldId="336"/>
            <ac:spMk id="9" creationId="{9C504609-9504-4ABD-84EA-D497EC324A4D}"/>
          </ac:spMkLst>
        </pc:spChg>
        <pc:spChg chg="add mod">
          <ac:chgData name="Egil Hansen" userId="649f010e5c151da8" providerId="LiveId" clId="{22E80CB3-2638-4E74-878D-76E68AF18A5B}" dt="2021-12-01T10:36:52.688" v="5518" actId="1076"/>
          <ac:spMkLst>
            <pc:docMk/>
            <pc:sldMk cId="1572416250" sldId="336"/>
            <ac:spMk id="10" creationId="{9F9333F7-57C6-4B61-9062-9E1B991C2976}"/>
          </ac:spMkLst>
        </pc:spChg>
        <pc:spChg chg="add mod">
          <ac:chgData name="Egil Hansen" userId="649f010e5c151da8" providerId="LiveId" clId="{22E80CB3-2638-4E74-878D-76E68AF18A5B}" dt="2021-12-01T10:36:52.688" v="5518" actId="1076"/>
          <ac:spMkLst>
            <pc:docMk/>
            <pc:sldMk cId="1572416250" sldId="336"/>
            <ac:spMk id="11" creationId="{FEC510AB-E502-479C-B3C7-AC78F543DB81}"/>
          </ac:spMkLst>
        </pc:spChg>
        <pc:spChg chg="add mod">
          <ac:chgData name="Egil Hansen" userId="649f010e5c151da8" providerId="LiveId" clId="{22E80CB3-2638-4E74-878D-76E68AF18A5B}" dt="2021-12-01T10:36:52.688" v="5518" actId="1076"/>
          <ac:spMkLst>
            <pc:docMk/>
            <pc:sldMk cId="1572416250" sldId="336"/>
            <ac:spMk id="12" creationId="{E56FDA93-CE2A-4B46-B468-023B14EAD4A7}"/>
          </ac:spMkLst>
        </pc:spChg>
      </pc:sldChg>
      <pc:sldChg chg="addSp modSp add mod ord modTransition modAnim">
        <pc:chgData name="Egil Hansen" userId="649f010e5c151da8" providerId="LiveId" clId="{22E80CB3-2638-4E74-878D-76E68AF18A5B}" dt="2021-12-02T15:09:58.172" v="5739" actId="14100"/>
        <pc:sldMkLst>
          <pc:docMk/>
          <pc:sldMk cId="3835748662" sldId="337"/>
        </pc:sldMkLst>
        <pc:spChg chg="add mod">
          <ac:chgData name="Egil Hansen" userId="649f010e5c151da8" providerId="LiveId" clId="{22E80CB3-2638-4E74-878D-76E68AF18A5B}" dt="2021-12-02T15:09:58.172" v="5739" actId="14100"/>
          <ac:spMkLst>
            <pc:docMk/>
            <pc:sldMk cId="3835748662" sldId="337"/>
            <ac:spMk id="4" creationId="{7A0B9A2F-099C-4767-87CA-62B3F406ACDF}"/>
          </ac:spMkLst>
        </pc:spChg>
        <pc:spChg chg="mod">
          <ac:chgData name="Egil Hansen" userId="649f010e5c151da8" providerId="LiveId" clId="{22E80CB3-2638-4E74-878D-76E68AF18A5B}" dt="2021-12-02T15:09:27.246" v="5738" actId="20577"/>
          <ac:spMkLst>
            <pc:docMk/>
            <pc:sldMk cId="3835748662" sldId="337"/>
            <ac:spMk id="5" creationId="{5DFF9F5D-F1EC-46A6-B64B-A717B985078F}"/>
          </ac:spMkLst>
        </pc:spChg>
      </pc:sldChg>
      <pc:sldChg chg="add del">
        <pc:chgData name="Egil Hansen" userId="649f010e5c151da8" providerId="LiveId" clId="{22E80CB3-2638-4E74-878D-76E68AF18A5B}" dt="2021-11-30T18:50:28.577" v="3117" actId="47"/>
        <pc:sldMkLst>
          <pc:docMk/>
          <pc:sldMk cId="368449651" sldId="338"/>
        </pc:sldMkLst>
      </pc:sldChg>
      <pc:sldChg chg="delSp modSp add mod modTransition delAnim modAnim">
        <pc:chgData name="Egil Hansen" userId="649f010e5c151da8" providerId="LiveId" clId="{22E80CB3-2638-4E74-878D-76E68AF18A5B}" dt="2021-12-02T16:11:03.362" v="6248"/>
        <pc:sldMkLst>
          <pc:docMk/>
          <pc:sldMk cId="1254041048" sldId="338"/>
        </pc:sldMkLst>
        <pc:spChg chg="del">
          <ac:chgData name="Egil Hansen" userId="649f010e5c151da8" providerId="LiveId" clId="{22E80CB3-2638-4E74-878D-76E68AF18A5B}" dt="2021-11-30T18:51:41.009" v="3121" actId="478"/>
          <ac:spMkLst>
            <pc:docMk/>
            <pc:sldMk cId="1254041048" sldId="338"/>
            <ac:spMk id="4" creationId="{7A0B9A2F-099C-4767-87CA-62B3F406ACDF}"/>
          </ac:spMkLst>
        </pc:spChg>
        <pc:spChg chg="mod">
          <ac:chgData name="Egil Hansen" userId="649f010e5c151da8" providerId="LiveId" clId="{22E80CB3-2638-4E74-878D-76E68AF18A5B}" dt="2021-12-02T16:11:03.362" v="6248"/>
          <ac:spMkLst>
            <pc:docMk/>
            <pc:sldMk cId="1254041048" sldId="338"/>
            <ac:spMk id="5" creationId="{5DFF9F5D-F1EC-46A6-B64B-A717B985078F}"/>
          </ac:spMkLst>
        </pc:spChg>
      </pc:sldChg>
      <pc:sldChg chg="addSp delSp modSp add mod modTransition addAnim delAnim modAnim">
        <pc:chgData name="Egil Hansen" userId="649f010e5c151da8" providerId="LiveId" clId="{22E80CB3-2638-4E74-878D-76E68AF18A5B}" dt="2021-11-30T22:07:47.129" v="3850" actId="478"/>
        <pc:sldMkLst>
          <pc:docMk/>
          <pc:sldMk cId="649978142" sldId="339"/>
        </pc:sldMkLst>
        <pc:spChg chg="add del mod">
          <ac:chgData name="Egil Hansen" userId="649f010e5c151da8" providerId="LiveId" clId="{22E80CB3-2638-4E74-878D-76E68AF18A5B}" dt="2021-11-30T22:07:47.129" v="3850" actId="478"/>
          <ac:spMkLst>
            <pc:docMk/>
            <pc:sldMk cId="649978142" sldId="339"/>
            <ac:spMk id="5" creationId="{94BAF90D-8967-4B3E-9982-42D8CDDA3C73}"/>
          </ac:spMkLst>
        </pc:spChg>
        <pc:spChg chg="add del mod">
          <ac:chgData name="Egil Hansen" userId="649f010e5c151da8" providerId="LiveId" clId="{22E80CB3-2638-4E74-878D-76E68AF18A5B}" dt="2021-11-30T19:17:56.209" v="3231"/>
          <ac:spMkLst>
            <pc:docMk/>
            <pc:sldMk cId="649978142" sldId="339"/>
            <ac:spMk id="7" creationId="{EBD6B92C-C971-4E6A-A979-8C9086DE1CFB}"/>
          </ac:spMkLst>
        </pc:spChg>
        <pc:spChg chg="add del mod">
          <ac:chgData name="Egil Hansen" userId="649f010e5c151da8" providerId="LiveId" clId="{22E80CB3-2638-4E74-878D-76E68AF18A5B}" dt="2021-11-30T19:22:33.546" v="3322"/>
          <ac:spMkLst>
            <pc:docMk/>
            <pc:sldMk cId="649978142" sldId="339"/>
            <ac:spMk id="9" creationId="{67A0493D-750C-438E-88B0-D2AD201F2CF6}"/>
          </ac:spMkLst>
        </pc:spChg>
        <pc:spChg chg="mod">
          <ac:chgData name="Egil Hansen" userId="649f010e5c151da8" providerId="LiveId" clId="{22E80CB3-2638-4E74-878D-76E68AF18A5B}" dt="2021-11-30T22:05:48.976" v="3846" actId="113"/>
          <ac:spMkLst>
            <pc:docMk/>
            <pc:sldMk cId="649978142" sldId="339"/>
            <ac:spMk id="11" creationId="{F90ABDA9-85D2-4B73-9C62-9E118CAD8CDC}"/>
          </ac:spMkLst>
        </pc:spChg>
      </pc:sldChg>
      <pc:sldChg chg="modSp add del mod modAnim">
        <pc:chgData name="Egil Hansen" userId="649f010e5c151da8" providerId="LiveId" clId="{22E80CB3-2638-4E74-878D-76E68AF18A5B}" dt="2021-11-30T19:22:19.766" v="3317" actId="47"/>
        <pc:sldMkLst>
          <pc:docMk/>
          <pc:sldMk cId="2383010556" sldId="340"/>
        </pc:sldMkLst>
        <pc:spChg chg="mod">
          <ac:chgData name="Egil Hansen" userId="649f010e5c151da8" providerId="LiveId" clId="{22E80CB3-2638-4E74-878D-76E68AF18A5B}" dt="2021-11-30T19:21:45.608" v="3316" actId="1035"/>
          <ac:spMkLst>
            <pc:docMk/>
            <pc:sldMk cId="2383010556" sldId="340"/>
            <ac:spMk id="5" creationId="{94BAF90D-8967-4B3E-9982-42D8CDDA3C73}"/>
          </ac:spMkLst>
        </pc:spChg>
      </pc:sldChg>
      <pc:sldChg chg="modSp add mod modAnim">
        <pc:chgData name="Egil Hansen" userId="649f010e5c151da8" providerId="LiveId" clId="{22E80CB3-2638-4E74-878D-76E68AF18A5B}" dt="2021-11-30T22:20:25.989" v="4161"/>
        <pc:sldMkLst>
          <pc:docMk/>
          <pc:sldMk cId="3242059564" sldId="340"/>
        </pc:sldMkLst>
        <pc:spChg chg="mod">
          <ac:chgData name="Egil Hansen" userId="649f010e5c151da8" providerId="LiveId" clId="{22E80CB3-2638-4E74-878D-76E68AF18A5B}" dt="2021-11-30T21:35:32.099" v="3403" actId="14100"/>
          <ac:spMkLst>
            <pc:docMk/>
            <pc:sldMk cId="3242059564" sldId="340"/>
            <ac:spMk id="2" creationId="{43D87684-EF6D-4FCC-9096-9B8E56A02150}"/>
          </ac:spMkLst>
        </pc:spChg>
        <pc:spChg chg="mod">
          <ac:chgData name="Egil Hansen" userId="649f010e5c151da8" providerId="LiveId" clId="{22E80CB3-2638-4E74-878D-76E68AF18A5B}" dt="2021-11-30T19:22:56.483" v="3396" actId="1036"/>
          <ac:spMkLst>
            <pc:docMk/>
            <pc:sldMk cId="3242059564" sldId="340"/>
            <ac:spMk id="5" creationId="{94BAF90D-8967-4B3E-9982-42D8CDDA3C73}"/>
          </ac:spMkLst>
        </pc:spChg>
        <pc:spChg chg="mod">
          <ac:chgData name="Egil Hansen" userId="649f010e5c151da8" providerId="LiveId" clId="{22E80CB3-2638-4E74-878D-76E68AF18A5B}" dt="2021-11-30T22:05:54.575" v="3847" actId="113"/>
          <ac:spMkLst>
            <pc:docMk/>
            <pc:sldMk cId="3242059564" sldId="340"/>
            <ac:spMk id="11" creationId="{F90ABDA9-85D2-4B73-9C62-9E118CAD8CDC}"/>
          </ac:spMkLst>
        </pc:spChg>
      </pc:sldChg>
      <pc:sldChg chg="add del">
        <pc:chgData name="Egil Hansen" userId="649f010e5c151da8" providerId="LiveId" clId="{22E80CB3-2638-4E74-878D-76E68AF18A5B}" dt="2021-11-30T22:07:49.967" v="3851"/>
        <pc:sldMkLst>
          <pc:docMk/>
          <pc:sldMk cId="610422148" sldId="341"/>
        </pc:sldMkLst>
      </pc:sldChg>
      <pc:sldChg chg="delSp modSp add mod modTransition delAnim modNotesTx">
        <pc:chgData name="Egil Hansen" userId="649f010e5c151da8" providerId="LiveId" clId="{22E80CB3-2638-4E74-878D-76E68AF18A5B}" dt="2021-11-30T22:13:41.148" v="4159" actId="20577"/>
        <pc:sldMkLst>
          <pc:docMk/>
          <pc:sldMk cId="3161012910" sldId="341"/>
        </pc:sldMkLst>
        <pc:spChg chg="mod">
          <ac:chgData name="Egil Hansen" userId="649f010e5c151da8" providerId="LiveId" clId="{22E80CB3-2638-4E74-878D-76E68AF18A5B}" dt="2021-11-30T22:08:52.486" v="3866" actId="1076"/>
          <ac:spMkLst>
            <pc:docMk/>
            <pc:sldMk cId="3161012910" sldId="341"/>
            <ac:spMk id="11" creationId="{F90ABDA9-85D2-4B73-9C62-9E118CAD8CDC}"/>
          </ac:spMkLst>
        </pc:spChg>
        <pc:spChg chg="del">
          <ac:chgData name="Egil Hansen" userId="649f010e5c151da8" providerId="LiveId" clId="{22E80CB3-2638-4E74-878D-76E68AF18A5B}" dt="2021-11-30T22:07:59.335" v="3853" actId="478"/>
          <ac:spMkLst>
            <pc:docMk/>
            <pc:sldMk cId="3161012910" sldId="341"/>
            <ac:spMk id="12" creationId="{A4851862-CE99-4928-8DA1-CE0BE80922EA}"/>
          </ac:spMkLst>
        </pc:spChg>
        <pc:spChg chg="del">
          <ac:chgData name="Egil Hansen" userId="649f010e5c151da8" providerId="LiveId" clId="{22E80CB3-2638-4E74-878D-76E68AF18A5B}" dt="2021-11-30T22:08:01.960" v="3854" actId="478"/>
          <ac:spMkLst>
            <pc:docMk/>
            <pc:sldMk cId="3161012910" sldId="341"/>
            <ac:spMk id="13" creationId="{6DE4DA3C-FE86-4D4E-AC34-7577E0B3E253}"/>
          </ac:spMkLst>
        </pc:spChg>
      </pc:sldChg>
      <pc:sldChg chg="addSp delSp modSp new mod modTransition modAnim">
        <pc:chgData name="Egil Hansen" userId="649f010e5c151da8" providerId="LiveId" clId="{22E80CB3-2638-4E74-878D-76E68AF18A5B}" dt="2021-12-02T15:12:07.862" v="5757"/>
        <pc:sldMkLst>
          <pc:docMk/>
          <pc:sldMk cId="3481744060" sldId="342"/>
        </pc:sldMkLst>
        <pc:spChg chg="mod">
          <ac:chgData name="Egil Hansen" userId="649f010e5c151da8" providerId="LiveId" clId="{22E80CB3-2638-4E74-878D-76E68AF18A5B}" dt="2021-11-30T23:33:15.357" v="4804" actId="20577"/>
          <ac:spMkLst>
            <pc:docMk/>
            <pc:sldMk cId="3481744060" sldId="342"/>
            <ac:spMk id="2" creationId="{AD97ED1B-04BF-4A1D-8D1B-94BB9704E688}"/>
          </ac:spMkLst>
        </pc:spChg>
        <pc:spChg chg="del mod">
          <ac:chgData name="Egil Hansen" userId="649f010e5c151da8" providerId="LiveId" clId="{22E80CB3-2638-4E74-878D-76E68AF18A5B}" dt="2021-11-30T23:16:46.526" v="4382" actId="478"/>
          <ac:spMkLst>
            <pc:docMk/>
            <pc:sldMk cId="3481744060" sldId="342"/>
            <ac:spMk id="3" creationId="{9E0349DC-2DBB-4697-A0AB-7A10136BE4D6}"/>
          </ac:spMkLst>
        </pc:spChg>
        <pc:spChg chg="add del mod">
          <ac:chgData name="Egil Hansen" userId="649f010e5c151da8" providerId="LiveId" clId="{22E80CB3-2638-4E74-878D-76E68AF18A5B}" dt="2021-11-30T23:17:29.102" v="4416" actId="478"/>
          <ac:spMkLst>
            <pc:docMk/>
            <pc:sldMk cId="3481744060" sldId="342"/>
            <ac:spMk id="4" creationId="{BB2A6C4B-53A8-4A6E-A6BF-49A291873C93}"/>
          </ac:spMkLst>
        </pc:spChg>
        <pc:spChg chg="add mod topLvl">
          <ac:chgData name="Egil Hansen" userId="649f010e5c151da8" providerId="LiveId" clId="{22E80CB3-2638-4E74-878D-76E68AF18A5B}" dt="2021-11-30T23:30:02.617" v="4730" actId="20577"/>
          <ac:spMkLst>
            <pc:docMk/>
            <pc:sldMk cId="3481744060" sldId="342"/>
            <ac:spMk id="6" creationId="{F98FF077-AB86-4DDE-874E-6D9586926047}"/>
          </ac:spMkLst>
        </pc:spChg>
        <pc:spChg chg="add mod topLvl">
          <ac:chgData name="Egil Hansen" userId="649f010e5c151da8" providerId="LiveId" clId="{22E80CB3-2638-4E74-878D-76E68AF18A5B}" dt="2021-11-30T23:30:25.434" v="4749" actId="1035"/>
          <ac:spMkLst>
            <pc:docMk/>
            <pc:sldMk cId="3481744060" sldId="342"/>
            <ac:spMk id="7" creationId="{A5FFADF5-6E15-4876-AA89-784001BDF454}"/>
          </ac:spMkLst>
        </pc:spChg>
        <pc:spChg chg="add mod topLvl">
          <ac:chgData name="Egil Hansen" userId="649f010e5c151da8" providerId="LiveId" clId="{22E80CB3-2638-4E74-878D-76E68AF18A5B}" dt="2021-11-30T23:32:19.572" v="4802" actId="20577"/>
          <ac:spMkLst>
            <pc:docMk/>
            <pc:sldMk cId="3481744060" sldId="342"/>
            <ac:spMk id="8" creationId="{B8BE48BD-CD3B-4CA7-A5B9-3BE7E1118FB1}"/>
          </ac:spMkLst>
        </pc:spChg>
        <pc:spChg chg="add mod">
          <ac:chgData name="Egil Hansen" userId="649f010e5c151da8" providerId="LiveId" clId="{22E80CB3-2638-4E74-878D-76E68AF18A5B}" dt="2021-11-30T23:25:05.496" v="4615"/>
          <ac:spMkLst>
            <pc:docMk/>
            <pc:sldMk cId="3481744060" sldId="342"/>
            <ac:spMk id="10" creationId="{C72BC83E-86AB-489A-85D5-C102363EBC77}"/>
          </ac:spMkLst>
        </pc:spChg>
        <pc:grpChg chg="add del mod">
          <ac:chgData name="Egil Hansen" userId="649f010e5c151da8" providerId="LiveId" clId="{22E80CB3-2638-4E74-878D-76E68AF18A5B}" dt="2021-11-30T23:22:14.590" v="4564" actId="165"/>
          <ac:grpSpMkLst>
            <pc:docMk/>
            <pc:sldMk cId="3481744060" sldId="342"/>
            <ac:grpSpMk id="11" creationId="{DB038228-6648-428C-A067-585FF0D05B62}"/>
          </ac:grpSpMkLst>
        </pc:grpChg>
      </pc:sldChg>
      <pc:sldChg chg="addSp delSp modSp add mod modTransition modAnim">
        <pc:chgData name="Egil Hansen" userId="649f010e5c151da8" providerId="LiveId" clId="{22E80CB3-2638-4E74-878D-76E68AF18A5B}" dt="2021-12-01T10:33:46.382" v="5414" actId="20577"/>
        <pc:sldMkLst>
          <pc:docMk/>
          <pc:sldMk cId="4226150174" sldId="343"/>
        </pc:sldMkLst>
        <pc:spChg chg="mod">
          <ac:chgData name="Egil Hansen" userId="649f010e5c151da8" providerId="LiveId" clId="{22E80CB3-2638-4E74-878D-76E68AF18A5B}" dt="2021-11-30T23:33:21.953" v="4805"/>
          <ac:spMkLst>
            <pc:docMk/>
            <pc:sldMk cId="4226150174" sldId="343"/>
            <ac:spMk id="2" creationId="{AD97ED1B-04BF-4A1D-8D1B-94BB9704E688}"/>
          </ac:spMkLst>
        </pc:spChg>
        <pc:spChg chg="del">
          <ac:chgData name="Egil Hansen" userId="649f010e5c151da8" providerId="LiveId" clId="{22E80CB3-2638-4E74-878D-76E68AF18A5B}" dt="2021-11-30T23:30:59.020" v="4771" actId="478"/>
          <ac:spMkLst>
            <pc:docMk/>
            <pc:sldMk cId="4226150174" sldId="343"/>
            <ac:spMk id="6" creationId="{F98FF077-AB86-4DDE-874E-6D9586926047}"/>
          </ac:spMkLst>
        </pc:spChg>
        <pc:spChg chg="del">
          <ac:chgData name="Egil Hansen" userId="649f010e5c151da8" providerId="LiveId" clId="{22E80CB3-2638-4E74-878D-76E68AF18A5B}" dt="2021-11-30T23:30:59.020" v="4771" actId="478"/>
          <ac:spMkLst>
            <pc:docMk/>
            <pc:sldMk cId="4226150174" sldId="343"/>
            <ac:spMk id="7" creationId="{A5FFADF5-6E15-4876-AA89-784001BDF454}"/>
          </ac:spMkLst>
        </pc:spChg>
        <pc:spChg chg="del">
          <ac:chgData name="Egil Hansen" userId="649f010e5c151da8" providerId="LiveId" clId="{22E80CB3-2638-4E74-878D-76E68AF18A5B}" dt="2021-11-30T23:30:59.020" v="4771" actId="478"/>
          <ac:spMkLst>
            <pc:docMk/>
            <pc:sldMk cId="4226150174" sldId="343"/>
            <ac:spMk id="8" creationId="{B8BE48BD-CD3B-4CA7-A5B9-3BE7E1118FB1}"/>
          </ac:spMkLst>
        </pc:spChg>
        <pc:spChg chg="add del mod">
          <ac:chgData name="Egil Hansen" userId="649f010e5c151da8" providerId="LiveId" clId="{22E80CB3-2638-4E74-878D-76E68AF18A5B}" dt="2021-11-30T23:24:16.870" v="4577" actId="478"/>
          <ac:spMkLst>
            <pc:docMk/>
            <pc:sldMk cId="4226150174" sldId="343"/>
            <ac:spMk id="9" creationId="{D126E854-BEA6-440D-9F23-3E382A3592F9}"/>
          </ac:spMkLst>
        </pc:spChg>
        <pc:spChg chg="mod">
          <ac:chgData name="Egil Hansen" userId="649f010e5c151da8" providerId="LiveId" clId="{22E80CB3-2638-4E74-878D-76E68AF18A5B}" dt="2021-11-30T23:24:58.818" v="4614" actId="20577"/>
          <ac:spMkLst>
            <pc:docMk/>
            <pc:sldMk cId="4226150174" sldId="343"/>
            <ac:spMk id="10" creationId="{C72BC83E-86AB-489A-85D5-C102363EBC77}"/>
          </ac:spMkLst>
        </pc:spChg>
        <pc:spChg chg="add mod">
          <ac:chgData name="Egil Hansen" userId="649f010e5c151da8" providerId="LiveId" clId="{22E80CB3-2638-4E74-878D-76E68AF18A5B}" dt="2021-11-30T23:30:59.332" v="4772"/>
          <ac:spMkLst>
            <pc:docMk/>
            <pc:sldMk cId="4226150174" sldId="343"/>
            <ac:spMk id="11" creationId="{DEF2BD83-925D-4089-ADD3-2CB626765CAC}"/>
          </ac:spMkLst>
        </pc:spChg>
        <pc:spChg chg="add mod">
          <ac:chgData name="Egil Hansen" userId="649f010e5c151da8" providerId="LiveId" clId="{22E80CB3-2638-4E74-878D-76E68AF18A5B}" dt="2021-11-30T23:30:59.332" v="4772"/>
          <ac:spMkLst>
            <pc:docMk/>
            <pc:sldMk cId="4226150174" sldId="343"/>
            <ac:spMk id="12" creationId="{2DECE2FC-C2F7-423C-B38E-6EF36ABA047F}"/>
          </ac:spMkLst>
        </pc:spChg>
        <pc:spChg chg="add mod">
          <ac:chgData name="Egil Hansen" userId="649f010e5c151da8" providerId="LiveId" clId="{22E80CB3-2638-4E74-878D-76E68AF18A5B}" dt="2021-12-01T10:33:46.382" v="5414" actId="20577"/>
          <ac:spMkLst>
            <pc:docMk/>
            <pc:sldMk cId="4226150174" sldId="343"/>
            <ac:spMk id="13" creationId="{7D4530FD-1608-4367-B4D6-BE1C46987A7B}"/>
          </ac:spMkLst>
        </pc:spChg>
      </pc:sldChg>
      <pc:sldChg chg="addSp delSp modSp add mod modTransition">
        <pc:chgData name="Egil Hansen" userId="649f010e5c151da8" providerId="LiveId" clId="{22E80CB3-2638-4E74-878D-76E68AF18A5B}" dt="2021-12-01T10:33:42.282" v="5413" actId="20577"/>
        <pc:sldMkLst>
          <pc:docMk/>
          <pc:sldMk cId="2361957715" sldId="344"/>
        </pc:sldMkLst>
        <pc:spChg chg="mod">
          <ac:chgData name="Egil Hansen" userId="649f010e5c151da8" providerId="LiveId" clId="{22E80CB3-2638-4E74-878D-76E68AF18A5B}" dt="2021-11-30T23:33:24.315" v="4806"/>
          <ac:spMkLst>
            <pc:docMk/>
            <pc:sldMk cId="2361957715" sldId="344"/>
            <ac:spMk id="2" creationId="{AD97ED1B-04BF-4A1D-8D1B-94BB9704E688}"/>
          </ac:spMkLst>
        </pc:spChg>
        <pc:spChg chg="del">
          <ac:chgData name="Egil Hansen" userId="649f010e5c151da8" providerId="LiveId" clId="{22E80CB3-2638-4E74-878D-76E68AF18A5B}" dt="2021-11-30T23:31:16.554" v="4776" actId="478"/>
          <ac:spMkLst>
            <pc:docMk/>
            <pc:sldMk cId="2361957715" sldId="344"/>
            <ac:spMk id="6" creationId="{F98FF077-AB86-4DDE-874E-6D9586926047}"/>
          </ac:spMkLst>
        </pc:spChg>
        <pc:spChg chg="del">
          <ac:chgData name="Egil Hansen" userId="649f010e5c151da8" providerId="LiveId" clId="{22E80CB3-2638-4E74-878D-76E68AF18A5B}" dt="2021-11-30T23:31:16.554" v="4776" actId="478"/>
          <ac:spMkLst>
            <pc:docMk/>
            <pc:sldMk cId="2361957715" sldId="344"/>
            <ac:spMk id="7" creationId="{A5FFADF5-6E15-4876-AA89-784001BDF454}"/>
          </ac:spMkLst>
        </pc:spChg>
        <pc:spChg chg="del">
          <ac:chgData name="Egil Hansen" userId="649f010e5c151da8" providerId="LiveId" clId="{22E80CB3-2638-4E74-878D-76E68AF18A5B}" dt="2021-11-30T23:31:16.554" v="4776" actId="478"/>
          <ac:spMkLst>
            <pc:docMk/>
            <pc:sldMk cId="2361957715" sldId="344"/>
            <ac:spMk id="8" creationId="{B8BE48BD-CD3B-4CA7-A5B9-3BE7E1118FB1}"/>
          </ac:spMkLst>
        </pc:spChg>
        <pc:spChg chg="add mod">
          <ac:chgData name="Egil Hansen" userId="649f010e5c151da8" providerId="LiveId" clId="{22E80CB3-2638-4E74-878D-76E68AF18A5B}" dt="2021-11-30T23:31:16.904" v="4777"/>
          <ac:spMkLst>
            <pc:docMk/>
            <pc:sldMk cId="2361957715" sldId="344"/>
            <ac:spMk id="9" creationId="{E934A7BA-CD50-403B-9E2A-FF94C94632E5}"/>
          </ac:spMkLst>
        </pc:spChg>
        <pc:spChg chg="mod">
          <ac:chgData name="Egil Hansen" userId="649f010e5c151da8" providerId="LiveId" clId="{22E80CB3-2638-4E74-878D-76E68AF18A5B}" dt="2021-11-30T23:35:06.245" v="4810"/>
          <ac:spMkLst>
            <pc:docMk/>
            <pc:sldMk cId="2361957715" sldId="344"/>
            <ac:spMk id="10" creationId="{C72BC83E-86AB-489A-85D5-C102363EBC77}"/>
          </ac:spMkLst>
        </pc:spChg>
        <pc:spChg chg="add mod">
          <ac:chgData name="Egil Hansen" userId="649f010e5c151da8" providerId="LiveId" clId="{22E80CB3-2638-4E74-878D-76E68AF18A5B}" dt="2021-11-30T23:31:16.904" v="4777"/>
          <ac:spMkLst>
            <pc:docMk/>
            <pc:sldMk cId="2361957715" sldId="344"/>
            <ac:spMk id="11" creationId="{E0B5EC4C-44DD-46D8-A401-7BF3F2B69D89}"/>
          </ac:spMkLst>
        </pc:spChg>
        <pc:spChg chg="add mod">
          <ac:chgData name="Egil Hansen" userId="649f010e5c151da8" providerId="LiveId" clId="{22E80CB3-2638-4E74-878D-76E68AF18A5B}" dt="2021-12-01T10:33:42.282" v="5413" actId="20577"/>
          <ac:spMkLst>
            <pc:docMk/>
            <pc:sldMk cId="2361957715" sldId="344"/>
            <ac:spMk id="12" creationId="{370347E5-68F6-405D-B0EE-307324B95F72}"/>
          </ac:spMkLst>
        </pc:spChg>
      </pc:sldChg>
      <pc:sldChg chg="addSp delSp modSp add mod modTransition">
        <pc:chgData name="Egil Hansen" userId="649f010e5c151da8" providerId="LiveId" clId="{22E80CB3-2638-4E74-878D-76E68AF18A5B}" dt="2021-12-01T10:33:38.608" v="5412" actId="20577"/>
        <pc:sldMkLst>
          <pc:docMk/>
          <pc:sldMk cId="616782784" sldId="345"/>
        </pc:sldMkLst>
        <pc:spChg chg="mod">
          <ac:chgData name="Egil Hansen" userId="649f010e5c151da8" providerId="LiveId" clId="{22E80CB3-2638-4E74-878D-76E68AF18A5B}" dt="2021-11-30T23:33:27.994" v="4807"/>
          <ac:spMkLst>
            <pc:docMk/>
            <pc:sldMk cId="616782784" sldId="345"/>
            <ac:spMk id="2" creationId="{AD97ED1B-04BF-4A1D-8D1B-94BB9704E688}"/>
          </ac:spMkLst>
        </pc:spChg>
        <pc:spChg chg="del">
          <ac:chgData name="Egil Hansen" userId="649f010e5c151da8" providerId="LiveId" clId="{22E80CB3-2638-4E74-878D-76E68AF18A5B}" dt="2021-11-30T23:31:21.488" v="4778" actId="478"/>
          <ac:spMkLst>
            <pc:docMk/>
            <pc:sldMk cId="616782784" sldId="345"/>
            <ac:spMk id="6" creationId="{F98FF077-AB86-4DDE-874E-6D9586926047}"/>
          </ac:spMkLst>
        </pc:spChg>
        <pc:spChg chg="del">
          <ac:chgData name="Egil Hansen" userId="649f010e5c151da8" providerId="LiveId" clId="{22E80CB3-2638-4E74-878D-76E68AF18A5B}" dt="2021-11-30T23:31:21.488" v="4778" actId="478"/>
          <ac:spMkLst>
            <pc:docMk/>
            <pc:sldMk cId="616782784" sldId="345"/>
            <ac:spMk id="7" creationId="{A5FFADF5-6E15-4876-AA89-784001BDF454}"/>
          </ac:spMkLst>
        </pc:spChg>
        <pc:spChg chg="del">
          <ac:chgData name="Egil Hansen" userId="649f010e5c151da8" providerId="LiveId" clId="{22E80CB3-2638-4E74-878D-76E68AF18A5B}" dt="2021-11-30T23:31:23.638" v="4779" actId="478"/>
          <ac:spMkLst>
            <pc:docMk/>
            <pc:sldMk cId="616782784" sldId="345"/>
            <ac:spMk id="8" creationId="{B8BE48BD-CD3B-4CA7-A5B9-3BE7E1118FB1}"/>
          </ac:spMkLst>
        </pc:spChg>
        <pc:spChg chg="add mod">
          <ac:chgData name="Egil Hansen" userId="649f010e5c151da8" providerId="LiveId" clId="{22E80CB3-2638-4E74-878D-76E68AF18A5B}" dt="2021-11-30T23:31:24.031" v="4780"/>
          <ac:spMkLst>
            <pc:docMk/>
            <pc:sldMk cId="616782784" sldId="345"/>
            <ac:spMk id="9" creationId="{613065B4-0F6F-4A4F-BA5A-FB5940EFC595}"/>
          </ac:spMkLst>
        </pc:spChg>
        <pc:spChg chg="mod">
          <ac:chgData name="Egil Hansen" userId="649f010e5c151da8" providerId="LiveId" clId="{22E80CB3-2638-4E74-878D-76E68AF18A5B}" dt="2021-11-30T23:28:01.669" v="4697" actId="20577"/>
          <ac:spMkLst>
            <pc:docMk/>
            <pc:sldMk cId="616782784" sldId="345"/>
            <ac:spMk id="10" creationId="{C72BC83E-86AB-489A-85D5-C102363EBC77}"/>
          </ac:spMkLst>
        </pc:spChg>
        <pc:spChg chg="add mod">
          <ac:chgData name="Egil Hansen" userId="649f010e5c151da8" providerId="LiveId" clId="{22E80CB3-2638-4E74-878D-76E68AF18A5B}" dt="2021-11-30T23:31:24.031" v="4780"/>
          <ac:spMkLst>
            <pc:docMk/>
            <pc:sldMk cId="616782784" sldId="345"/>
            <ac:spMk id="11" creationId="{7FA7DAD1-CFFC-4729-92BD-D595B2EE18AB}"/>
          </ac:spMkLst>
        </pc:spChg>
        <pc:spChg chg="add mod">
          <ac:chgData name="Egil Hansen" userId="649f010e5c151da8" providerId="LiveId" clId="{22E80CB3-2638-4E74-878D-76E68AF18A5B}" dt="2021-12-01T10:33:38.608" v="5412" actId="20577"/>
          <ac:spMkLst>
            <pc:docMk/>
            <pc:sldMk cId="616782784" sldId="345"/>
            <ac:spMk id="12" creationId="{AE800B0E-C0AB-46B9-BE86-79499AC0FEF8}"/>
          </ac:spMkLst>
        </pc:spChg>
      </pc:sldChg>
      <pc:sldChg chg="addSp delSp modSp new mod modTransition modAnim">
        <pc:chgData name="Egil Hansen" userId="649f010e5c151da8" providerId="LiveId" clId="{22E80CB3-2638-4E74-878D-76E68AF18A5B}" dt="2021-12-02T15:12:00.162" v="5755"/>
        <pc:sldMkLst>
          <pc:docMk/>
          <pc:sldMk cId="3486093504" sldId="346"/>
        </pc:sldMkLst>
        <pc:spChg chg="mod ord">
          <ac:chgData name="Egil Hansen" userId="649f010e5c151da8" providerId="LiveId" clId="{22E80CB3-2638-4E74-878D-76E68AF18A5B}" dt="2021-12-01T11:11:30.351" v="5721" actId="1076"/>
          <ac:spMkLst>
            <pc:docMk/>
            <pc:sldMk cId="3486093504" sldId="346"/>
            <ac:spMk id="2" creationId="{30064F4E-B3AB-4058-8BCF-306D72DE43D7}"/>
          </ac:spMkLst>
        </pc:spChg>
        <pc:spChg chg="del">
          <ac:chgData name="Egil Hansen" userId="649f010e5c151da8" providerId="LiveId" clId="{22E80CB3-2638-4E74-878D-76E68AF18A5B}" dt="2021-12-01T10:45:38.400" v="5594" actId="478"/>
          <ac:spMkLst>
            <pc:docMk/>
            <pc:sldMk cId="3486093504" sldId="346"/>
            <ac:spMk id="3" creationId="{BCBE53AC-F2F6-4D47-A306-7D3D5571A889}"/>
          </ac:spMkLst>
        </pc:spChg>
        <pc:spChg chg="add mod">
          <ac:chgData name="Egil Hansen" userId="649f010e5c151da8" providerId="LiveId" clId="{22E80CB3-2638-4E74-878D-76E68AF18A5B}" dt="2021-12-01T10:57:14.131" v="5695" actId="20577"/>
          <ac:spMkLst>
            <pc:docMk/>
            <pc:sldMk cId="3486093504" sldId="346"/>
            <ac:spMk id="5" creationId="{D6F84EF8-07D5-4035-B832-F067241F1761}"/>
          </ac:spMkLst>
        </pc:spChg>
        <pc:spChg chg="add del mod">
          <ac:chgData name="Egil Hansen" userId="649f010e5c151da8" providerId="LiveId" clId="{22E80CB3-2638-4E74-878D-76E68AF18A5B}" dt="2021-12-01T10:46:26.122" v="5610"/>
          <ac:spMkLst>
            <pc:docMk/>
            <pc:sldMk cId="3486093504" sldId="346"/>
            <ac:spMk id="7" creationId="{4A509041-95BD-4D11-B495-23E6F8F0A669}"/>
          </ac:spMkLst>
        </pc:spChg>
        <pc:spChg chg="add mod">
          <ac:chgData name="Egil Hansen" userId="649f010e5c151da8" providerId="LiveId" clId="{22E80CB3-2638-4E74-878D-76E68AF18A5B}" dt="2021-12-01T10:48:23.267" v="5631" actId="207"/>
          <ac:spMkLst>
            <pc:docMk/>
            <pc:sldMk cId="3486093504" sldId="346"/>
            <ac:spMk id="8" creationId="{C8D3DF10-4A33-4920-86FB-E41E683C8E85}"/>
          </ac:spMkLst>
        </pc:spChg>
      </pc:sldChg>
      <pc:sldChg chg="addSp delSp modSp add mod modTransition modAnim">
        <pc:chgData name="Egil Hansen" userId="649f010e5c151da8" providerId="LiveId" clId="{22E80CB3-2638-4E74-878D-76E68AF18A5B}" dt="2021-12-01T11:11:37.393" v="5722" actId="1076"/>
        <pc:sldMkLst>
          <pc:docMk/>
          <pc:sldMk cId="3040952051" sldId="347"/>
        </pc:sldMkLst>
        <pc:spChg chg="mod">
          <ac:chgData name="Egil Hansen" userId="649f010e5c151da8" providerId="LiveId" clId="{22E80CB3-2638-4E74-878D-76E68AF18A5B}" dt="2021-12-01T11:11:37.393" v="5722" actId="1076"/>
          <ac:spMkLst>
            <pc:docMk/>
            <pc:sldMk cId="3040952051" sldId="347"/>
            <ac:spMk id="2" creationId="{30064F4E-B3AB-4058-8BCF-306D72DE43D7}"/>
          </ac:spMkLst>
        </pc:spChg>
        <pc:spChg chg="mod">
          <ac:chgData name="Egil Hansen" userId="649f010e5c151da8" providerId="LiveId" clId="{22E80CB3-2638-4E74-878D-76E68AF18A5B}" dt="2021-12-01T11:10:21.531" v="5720" actId="108"/>
          <ac:spMkLst>
            <pc:docMk/>
            <pc:sldMk cId="3040952051" sldId="347"/>
            <ac:spMk id="5" creationId="{D6F84EF8-07D5-4035-B832-F067241F1761}"/>
          </ac:spMkLst>
        </pc:spChg>
        <pc:spChg chg="add del mod">
          <ac:chgData name="Egil Hansen" userId="649f010e5c151da8" providerId="LiveId" clId="{22E80CB3-2638-4E74-878D-76E68AF18A5B}" dt="2021-12-01T10:56:15.081" v="5683" actId="478"/>
          <ac:spMkLst>
            <pc:docMk/>
            <pc:sldMk cId="3040952051" sldId="347"/>
            <ac:spMk id="6" creationId="{0A52AAF6-81C4-47CE-B638-68D223C3741B}"/>
          </ac:spMkLst>
        </pc:spChg>
        <pc:spChg chg="mod">
          <ac:chgData name="Egil Hansen" userId="649f010e5c151da8" providerId="LiveId" clId="{22E80CB3-2638-4E74-878D-76E68AF18A5B}" dt="2021-12-01T10:56:27.754" v="5686" actId="1076"/>
          <ac:spMkLst>
            <pc:docMk/>
            <pc:sldMk cId="3040952051" sldId="347"/>
            <ac:spMk id="8" creationId="{C8D3DF10-4A33-4920-86FB-E41E683C8E85}"/>
          </ac:spMkLst>
        </pc:spChg>
        <pc:spChg chg="add del mod">
          <ac:chgData name="Egil Hansen" userId="649f010e5c151da8" providerId="LiveId" clId="{22E80CB3-2638-4E74-878D-76E68AF18A5B}" dt="2021-12-01T11:06:14.348" v="5698" actId="478"/>
          <ac:spMkLst>
            <pc:docMk/>
            <pc:sldMk cId="3040952051" sldId="347"/>
            <ac:spMk id="9" creationId="{27E47E7F-6140-4C24-83CE-0ACE55FD684D}"/>
          </ac:spMkLst>
        </pc:spChg>
      </pc:sldChg>
      <pc:sldChg chg="modSp new mod modTransition">
        <pc:chgData name="Egil Hansen" userId="649f010e5c151da8" providerId="LiveId" clId="{22E80CB3-2638-4E74-878D-76E68AF18A5B}" dt="2021-12-02T15:17:51.745" v="6127" actId="20577"/>
        <pc:sldMkLst>
          <pc:docMk/>
          <pc:sldMk cId="550806330" sldId="348"/>
        </pc:sldMkLst>
        <pc:spChg chg="mod">
          <ac:chgData name="Egil Hansen" userId="649f010e5c151da8" providerId="LiveId" clId="{22E80CB3-2638-4E74-878D-76E68AF18A5B}" dt="2021-12-02T15:17:51.745" v="6127" actId="20577"/>
          <ac:spMkLst>
            <pc:docMk/>
            <pc:sldMk cId="550806330" sldId="348"/>
            <ac:spMk id="2" creationId="{0C46294B-7716-459A-8964-BFDA28E8CCF3}"/>
          </ac:spMkLst>
        </pc:spChg>
        <pc:spChg chg="mod">
          <ac:chgData name="Egil Hansen" userId="649f010e5c151da8" providerId="LiveId" clId="{22E80CB3-2638-4E74-878D-76E68AF18A5B}" dt="2021-12-02T15:17:31.829" v="6107" actId="20577"/>
          <ac:spMkLst>
            <pc:docMk/>
            <pc:sldMk cId="550806330" sldId="348"/>
            <ac:spMk id="3" creationId="{1FCE0DA3-B4B3-4D01-8524-5A43C45F5498}"/>
          </ac:spMkLst>
        </pc:spChg>
      </pc:sldChg>
      <pc:sldChg chg="modSp add del mod ord">
        <pc:chgData name="Egil Hansen" userId="649f010e5c151da8" providerId="LiveId" clId="{22E80CB3-2638-4E74-878D-76E68AF18A5B}" dt="2021-12-02T15:53:30.992" v="6217" actId="47"/>
        <pc:sldMkLst>
          <pc:docMk/>
          <pc:sldMk cId="1051952356" sldId="349"/>
        </pc:sldMkLst>
        <pc:spChg chg="mod">
          <ac:chgData name="Egil Hansen" userId="649f010e5c151da8" providerId="LiveId" clId="{22E80CB3-2638-4E74-878D-76E68AF18A5B}" dt="2021-12-02T15:52:07.763" v="6192" actId="1076"/>
          <ac:spMkLst>
            <pc:docMk/>
            <pc:sldMk cId="1051952356" sldId="349"/>
            <ac:spMk id="7" creationId="{E8305A72-B897-43A5-B210-70466D95CFCA}"/>
          </ac:spMkLst>
        </pc:spChg>
      </pc:sldChg>
      <pc:sldChg chg="add del">
        <pc:chgData name="Egil Hansen" userId="649f010e5c151da8" providerId="LiveId" clId="{22E80CB3-2638-4E74-878D-76E68AF18A5B}" dt="2021-12-02T15:53:27.495" v="6216" actId="47"/>
        <pc:sldMkLst>
          <pc:docMk/>
          <pc:sldMk cId="1910566055" sldId="350"/>
        </pc:sldMkLst>
      </pc:sldChg>
      <pc:sldChg chg="addSp delSp modSp add mod modAnim">
        <pc:chgData name="Egil Hansen" userId="649f010e5c151da8" providerId="LiveId" clId="{22E80CB3-2638-4E74-878D-76E68AF18A5B}" dt="2021-12-02T15:53:25.353" v="6215" actId="1076"/>
        <pc:sldMkLst>
          <pc:docMk/>
          <pc:sldMk cId="2419257865" sldId="351"/>
        </pc:sldMkLst>
        <pc:spChg chg="mod">
          <ac:chgData name="Egil Hansen" userId="649f010e5c151da8" providerId="LiveId" clId="{22E80CB3-2638-4E74-878D-76E68AF18A5B}" dt="2021-12-02T15:53:10.052" v="6211" actId="20577"/>
          <ac:spMkLst>
            <pc:docMk/>
            <pc:sldMk cId="2419257865" sldId="351"/>
            <ac:spMk id="2" creationId="{04DD7540-12E5-4CFC-9936-3081C01DCF2C}"/>
          </ac:spMkLst>
        </pc:spChg>
        <pc:spChg chg="add mod">
          <ac:chgData name="Egil Hansen" userId="649f010e5c151da8" providerId="LiveId" clId="{22E80CB3-2638-4E74-878D-76E68AF18A5B}" dt="2021-12-02T15:53:25.353" v="6215" actId="1076"/>
          <ac:spMkLst>
            <pc:docMk/>
            <pc:sldMk cId="2419257865" sldId="351"/>
            <ac:spMk id="4" creationId="{9EEE735A-27F4-4ACB-BF41-F5CCBECEF16B}"/>
          </ac:spMkLst>
        </pc:spChg>
        <pc:spChg chg="del">
          <ac:chgData name="Egil Hansen" userId="649f010e5c151da8" providerId="LiveId" clId="{22E80CB3-2638-4E74-878D-76E68AF18A5B}" dt="2021-12-02T15:52:28.936" v="6195" actId="478"/>
          <ac:spMkLst>
            <pc:docMk/>
            <pc:sldMk cId="2419257865" sldId="351"/>
            <ac:spMk id="5" creationId="{5CBB9D17-12C9-4FB6-913D-0914B63445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F0731-E370-4B8F-8BAD-6C98267F44C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0E46E-3355-4090-BEB6-747EA808D5A1}" type="slidenum">
              <a:rPr lang="en-US" smtClean="0"/>
              <a:t>‹#›</a:t>
            </a:fld>
            <a:endParaRPr lang="en-US"/>
          </a:p>
        </p:txBody>
      </p:sp>
    </p:spTree>
    <p:extLst>
      <p:ext uri="{BB962C8B-B14F-4D97-AF65-F5344CB8AC3E}">
        <p14:creationId xmlns:p14="http://schemas.microsoft.com/office/powerpoint/2010/main" val="383321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Cohesion_(computer_science)"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en.wikipedia.org/wiki/Single-responsibility_principl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laywright.dev/"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log.checklyhq.com/cypress-vs-selenium-vs-playwright-vs-puppeteer-speed-comparis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1</a:t>
            </a:fld>
            <a:endParaRPr lang="en-US" dirty="0"/>
          </a:p>
        </p:txBody>
      </p:sp>
    </p:spTree>
    <p:extLst>
      <p:ext uri="{BB962C8B-B14F-4D97-AF65-F5344CB8AC3E}">
        <p14:creationId xmlns:p14="http://schemas.microsoft.com/office/powerpoint/2010/main" val="2402947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10</a:t>
            </a:fld>
            <a:endParaRPr lang="en-US"/>
          </a:p>
        </p:txBody>
      </p:sp>
    </p:spTree>
    <p:extLst>
      <p:ext uri="{BB962C8B-B14F-4D97-AF65-F5344CB8AC3E}">
        <p14:creationId xmlns:p14="http://schemas.microsoft.com/office/powerpoint/2010/main" val="356005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a:t>
            </a:r>
            <a:r>
              <a:rPr lang="en-US" dirty="0" err="1"/>
              <a:t>bUnits</a:t>
            </a:r>
            <a:r>
              <a:rPr lang="en-US" dirty="0"/>
              <a:t> tests is just like running other unit test.</a:t>
            </a:r>
          </a:p>
          <a:p>
            <a:endParaRPr lang="en-US" dirty="0"/>
          </a:p>
          <a:p>
            <a:r>
              <a:rPr lang="en-US" dirty="0"/>
              <a:t>You can run them from the console using dotnet test as we do here,</a:t>
            </a:r>
            <a:r>
              <a:rPr lang="da-DK" dirty="0"/>
              <a:t> or from Visual Studio </a:t>
            </a: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12</a:t>
            </a:fld>
            <a:endParaRPr lang="en-US"/>
          </a:p>
        </p:txBody>
      </p:sp>
    </p:spTree>
    <p:extLst>
      <p:ext uri="{BB962C8B-B14F-4D97-AF65-F5344CB8AC3E}">
        <p14:creationId xmlns:p14="http://schemas.microsoft.com/office/powerpoint/2010/main" val="2857580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you verify the markup or is it enough to verify a components functionality and interaction with its surroundings?</a:t>
            </a:r>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13</a:t>
            </a:fld>
            <a:endParaRPr lang="en-US"/>
          </a:p>
        </p:txBody>
      </p:sp>
    </p:spTree>
    <p:extLst>
      <p:ext uri="{BB962C8B-B14F-4D97-AF65-F5344CB8AC3E}">
        <p14:creationId xmlns:p14="http://schemas.microsoft.com/office/powerpoint/2010/main" val="2095216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Functionality testing could also be defined as acceptance testing.</a:t>
            </a:r>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14</a:t>
            </a:fld>
            <a:endParaRPr lang="en-US"/>
          </a:p>
        </p:txBody>
      </p:sp>
    </p:spTree>
    <p:extLst>
      <p:ext uri="{BB962C8B-B14F-4D97-AF65-F5344CB8AC3E}">
        <p14:creationId xmlns:p14="http://schemas.microsoft.com/office/powerpoint/2010/main" val="358582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tight coupling to the markup here is when we search for the dropdown. However, it can be anywhere in the generated markup.</a:t>
            </a:r>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15</a:t>
            </a:fld>
            <a:endParaRPr lang="en-US"/>
          </a:p>
        </p:txBody>
      </p:sp>
    </p:spTree>
    <p:extLst>
      <p:ext uri="{BB962C8B-B14F-4D97-AF65-F5344CB8AC3E}">
        <p14:creationId xmlns:p14="http://schemas.microsoft.com/office/powerpoint/2010/main" val="46999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test for testing sakes. Tests are a means to an end, better and easier to maintain software.</a:t>
            </a:r>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23</a:t>
            </a:fld>
            <a:endParaRPr lang="en-US"/>
          </a:p>
        </p:txBody>
      </p:sp>
    </p:spTree>
    <p:extLst>
      <p:ext uri="{BB962C8B-B14F-4D97-AF65-F5344CB8AC3E}">
        <p14:creationId xmlns:p14="http://schemas.microsoft.com/office/powerpoint/2010/main" val="2983508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Testable</a:t>
            </a:r>
            <a:r>
              <a:rPr lang="en-US" baseline="0" dirty="0"/>
              <a:t> components shares has many of the same properties as a testable POCO.</a:t>
            </a:r>
          </a:p>
          <a:p>
            <a:endParaRPr lang="en-US" baseline="0" dirty="0"/>
          </a:p>
          <a:p>
            <a:pPr marL="171450" indent="-171450">
              <a:buFontTx/>
              <a:buChar char="-"/>
            </a:pPr>
            <a:r>
              <a:rPr lang="en-US" baseline="0" dirty="0"/>
              <a:t>They do one thing. We’ll get back to what the scope of one thing is.</a:t>
            </a:r>
          </a:p>
          <a:p>
            <a:pPr marL="171450" indent="-171450">
              <a:buFontTx/>
              <a:buChar char="-"/>
            </a:pPr>
            <a:r>
              <a:rPr lang="en-US" baseline="0" dirty="0"/>
              <a:t>They work on the same conceptual abstraction level.</a:t>
            </a:r>
          </a:p>
          <a:p>
            <a:pPr marL="171450" indent="-171450">
              <a:buFontTx/>
              <a:buChar char="-"/>
            </a:pPr>
            <a:r>
              <a:rPr lang="en-US" dirty="0"/>
              <a:t>They exhibit high</a:t>
            </a:r>
            <a:r>
              <a:rPr lang="en-US" baseline="0" dirty="0"/>
              <a:t> </a:t>
            </a:r>
            <a:r>
              <a:rPr lang="en-US" dirty="0"/>
              <a:t>cohesion (</a:t>
            </a:r>
            <a:r>
              <a:rPr lang="en-US" dirty="0">
                <a:hlinkClick r:id="rId3"/>
              </a:rPr>
              <a:t>Cohesion (computer science) – Wikipedia</a:t>
            </a:r>
            <a:r>
              <a:rPr lang="en-US" dirty="0"/>
              <a:t>).</a:t>
            </a:r>
          </a:p>
          <a:p>
            <a:pPr marL="171450" indent="-171450">
              <a:buFontTx/>
              <a:buChar char="-"/>
            </a:pPr>
            <a:r>
              <a:rPr lang="en-US" baseline="0" dirty="0"/>
              <a:t>They don’t depend on “infrastructure”, e.g., </a:t>
            </a:r>
            <a:r>
              <a:rPr lang="en-US" baseline="0" dirty="0" err="1"/>
              <a:t>HttpClient</a:t>
            </a:r>
            <a:r>
              <a:rPr lang="en-US" baseline="0" dirty="0"/>
              <a:t>, they depend on abstractions when possible.</a:t>
            </a:r>
          </a:p>
          <a:p>
            <a:pPr marL="0" indent="0">
              <a:buFontTx/>
              <a:buNone/>
            </a:pPr>
            <a:endParaRPr lang="en-US" baseline="0" dirty="0"/>
          </a:p>
          <a:p>
            <a:pPr marL="0" indent="0">
              <a:buFontTx/>
              <a:buNone/>
            </a:pPr>
            <a:r>
              <a:rPr lang="en-US" baseline="0" dirty="0"/>
              <a:t>Following these guidelines should make it easier to </a:t>
            </a:r>
            <a:r>
              <a:rPr lang="en-US" b="1" baseline="0" dirty="0"/>
              <a:t>understand a component in isolation</a:t>
            </a:r>
            <a:r>
              <a:rPr lang="en-US" baseline="0" dirty="0"/>
              <a:t>, </a:t>
            </a:r>
            <a:r>
              <a:rPr lang="en-US" b="1" baseline="0" dirty="0"/>
              <a:t>comprehend</a:t>
            </a:r>
            <a:r>
              <a:rPr lang="en-US" baseline="0" dirty="0"/>
              <a:t> what it is supposed to do, without having to know and understand complexities of its dependencies and all contexts in which it is used. It will also make it much easier to test in isolation</a:t>
            </a:r>
          </a:p>
          <a:p>
            <a:pPr marL="0" indent="0">
              <a:buFontTx/>
              <a:buNone/>
            </a:pPr>
            <a:endParaRPr lang="en-US" baseline="0" dirty="0"/>
          </a:p>
          <a:p>
            <a:pPr marL="0" indent="0">
              <a:buFontTx/>
              <a:buNone/>
            </a:pPr>
            <a:r>
              <a:rPr lang="en-US" baseline="0" dirty="0"/>
              <a:t>If all of these sounds familiar, you have probably heard about the Single Responsibility Principle (</a:t>
            </a:r>
            <a:r>
              <a:rPr lang="en-US" dirty="0">
                <a:hlinkClick r:id="rId4"/>
              </a:rPr>
              <a:t>Single-responsibility principle – Wikipedia</a:t>
            </a:r>
            <a:r>
              <a:rPr lang="en-US" dirty="0"/>
              <a:t>)</a:t>
            </a:r>
          </a:p>
          <a:p>
            <a:pPr marL="0" indent="0">
              <a:buFontTx/>
              <a:buNone/>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They compose together with other using </a:t>
            </a:r>
            <a:r>
              <a:rPr lang="en-US" baseline="0" dirty="0" err="1"/>
              <a:t>Blazors</a:t>
            </a:r>
            <a:r>
              <a:rPr lang="en-US" baseline="0" dirty="0"/>
              <a:t> primitives such as </a:t>
            </a:r>
            <a:r>
              <a:rPr lang="en-US" baseline="0" dirty="0" err="1"/>
              <a:t>EventCallback</a:t>
            </a:r>
            <a:r>
              <a:rPr lang="en-US" baseline="0" dirty="0"/>
              <a:t>, Parameters, </a:t>
            </a:r>
            <a:r>
              <a:rPr lang="en-US" baseline="0" dirty="0" err="1"/>
              <a:t>CascadingParameters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24</a:t>
            </a:fld>
            <a:endParaRPr lang="en-US"/>
          </a:p>
        </p:txBody>
      </p:sp>
    </p:spTree>
    <p:extLst>
      <p:ext uri="{BB962C8B-B14F-4D97-AF65-F5344CB8AC3E}">
        <p14:creationId xmlns:p14="http://schemas.microsoft.com/office/powerpoint/2010/main" val="4206709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generally means: </a:t>
            </a:r>
          </a:p>
          <a:p>
            <a:endParaRPr lang="en-US" baseline="0" dirty="0"/>
          </a:p>
          <a:p>
            <a:pPr marL="171450" indent="-171450">
              <a:buFontTx/>
              <a:buChar char="-"/>
            </a:pPr>
            <a:r>
              <a:rPr lang="en-US" baseline="0" dirty="0"/>
              <a:t>Avoid duplicated code like the plague.</a:t>
            </a:r>
          </a:p>
          <a:p>
            <a:pPr marL="171450" indent="-171450">
              <a:buFontTx/>
              <a:buChar char="-"/>
            </a:pPr>
            <a:r>
              <a:rPr lang="en-US" baseline="0" dirty="0"/>
              <a:t>Try to keep arrange and assert code at the same “abstraction level”</a:t>
            </a:r>
          </a:p>
          <a:p>
            <a:endParaRPr lang="en-US" baseline="0" dirty="0"/>
          </a:p>
          <a:p>
            <a:r>
              <a:rPr lang="en-US" baseline="0" dirty="0"/>
              <a:t>Arrange:</a:t>
            </a:r>
          </a:p>
          <a:p>
            <a:endParaRPr lang="en-US" baseline="0" dirty="0"/>
          </a:p>
          <a:p>
            <a:pPr marL="171450" indent="-171450">
              <a:buFontTx/>
              <a:buChar char="-"/>
            </a:pPr>
            <a:r>
              <a:rPr lang="en-US" baseline="0" dirty="0"/>
              <a:t>Common arrange code goes into helper methods or setup methods/constructor.</a:t>
            </a:r>
          </a:p>
          <a:p>
            <a:pPr marL="171450" indent="-171450">
              <a:buFontTx/>
              <a:buChar char="-"/>
            </a:pPr>
            <a:r>
              <a:rPr lang="en-US" baseline="0" dirty="0"/>
              <a:t>Use creational patterns to create complex input data using business language.</a:t>
            </a:r>
          </a:p>
          <a:p>
            <a:pPr marL="171450" indent="-171450">
              <a:buFontTx/>
              <a:buChar char="-"/>
            </a:pPr>
            <a:r>
              <a:rPr lang="en-US" baseline="0" dirty="0"/>
              <a:t>Generate non-test-specific data using data builders like </a:t>
            </a:r>
            <a:r>
              <a:rPr lang="en-US" baseline="0" dirty="0" err="1"/>
              <a:t>AutoFixture</a:t>
            </a:r>
            <a:r>
              <a:rPr lang="en-US" baseline="0" dirty="0"/>
              <a:t>.</a:t>
            </a:r>
          </a:p>
          <a:p>
            <a:pPr marL="171450" indent="-171450">
              <a:buFontTx/>
              <a:buChar char="-"/>
            </a:pPr>
            <a:endParaRPr lang="en-US" baseline="0" dirty="0"/>
          </a:p>
          <a:p>
            <a:pPr marL="0" indent="0">
              <a:buFontTx/>
              <a:buNone/>
            </a:pPr>
            <a:r>
              <a:rPr lang="en-US" baseline="0" dirty="0"/>
              <a:t>Assertion:</a:t>
            </a:r>
          </a:p>
          <a:p>
            <a:pPr marL="0" indent="0">
              <a:buFontTx/>
              <a:buNone/>
            </a:pPr>
            <a:endParaRPr lang="en-US" baseline="0" dirty="0"/>
          </a:p>
          <a:p>
            <a:pPr marL="171450" indent="-171450">
              <a:buFontTx/>
              <a:buChar char="-"/>
            </a:pPr>
            <a:r>
              <a:rPr lang="en-US" baseline="0" dirty="0"/>
              <a:t>Stick to one logical assert</a:t>
            </a:r>
          </a:p>
          <a:p>
            <a:pPr marL="171450" indent="-171450">
              <a:buFontTx/>
              <a:buChar char="-"/>
            </a:pPr>
            <a:r>
              <a:rPr lang="en-US" baseline="0" dirty="0"/>
              <a:t>Create custom assertion method for</a:t>
            </a: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41</a:t>
            </a:fld>
            <a:endParaRPr lang="en-US"/>
          </a:p>
        </p:txBody>
      </p:sp>
    </p:spTree>
    <p:extLst>
      <p:ext uri="{BB962C8B-B14F-4D97-AF65-F5344CB8AC3E}">
        <p14:creationId xmlns:p14="http://schemas.microsoft.com/office/powerpoint/2010/main" val="33781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isolate components under test?</a:t>
            </a:r>
          </a:p>
          <a:p>
            <a:endParaRPr lang="en-US" dirty="0"/>
          </a:p>
          <a:p>
            <a:r>
              <a:rPr lang="en-US" dirty="0"/>
              <a:t>It depends on the type of test you are writing. But if you answer no to this question or yes to this, then ideally &lt;Bar /&gt; should not be part of the render tree when you test &lt;Foo /&gt;.</a:t>
            </a:r>
          </a:p>
        </p:txBody>
      </p:sp>
      <p:sp>
        <p:nvSpPr>
          <p:cNvPr id="4" name="Slide Number Placeholder 3"/>
          <p:cNvSpPr>
            <a:spLocks noGrp="1"/>
          </p:cNvSpPr>
          <p:nvPr>
            <p:ph type="sldNum" sz="quarter" idx="5"/>
          </p:nvPr>
        </p:nvSpPr>
        <p:spPr/>
        <p:txBody>
          <a:bodyPr/>
          <a:lstStyle/>
          <a:p>
            <a:fld id="{88E0E46E-3355-4090-BEB6-747EA808D5A1}" type="slidenum">
              <a:rPr lang="en-US" smtClean="0"/>
              <a:t>47</a:t>
            </a:fld>
            <a:endParaRPr lang="en-US"/>
          </a:p>
        </p:txBody>
      </p:sp>
    </p:spTree>
    <p:extLst>
      <p:ext uri="{BB962C8B-B14F-4D97-AF65-F5344CB8AC3E}">
        <p14:creationId xmlns:p14="http://schemas.microsoft.com/office/powerpoint/2010/main" val="2730724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cannot remove a component from the render tree, but we can substitute components with other components, that we can control, similar to when you use mocks in your tests.</a:t>
            </a:r>
          </a:p>
        </p:txBody>
      </p:sp>
      <p:sp>
        <p:nvSpPr>
          <p:cNvPr id="4" name="Slide Number Placeholder 3"/>
          <p:cNvSpPr>
            <a:spLocks noGrp="1"/>
          </p:cNvSpPr>
          <p:nvPr>
            <p:ph type="sldNum" sz="quarter" idx="5"/>
          </p:nvPr>
        </p:nvSpPr>
        <p:spPr/>
        <p:txBody>
          <a:bodyPr/>
          <a:lstStyle/>
          <a:p>
            <a:fld id="{88E0E46E-3355-4090-BEB6-747EA808D5A1}" type="slidenum">
              <a:rPr lang="en-US" smtClean="0"/>
              <a:t>48</a:t>
            </a:fld>
            <a:endParaRPr lang="en-US"/>
          </a:p>
        </p:txBody>
      </p:sp>
    </p:spTree>
    <p:extLst>
      <p:ext uri="{BB962C8B-B14F-4D97-AF65-F5344CB8AC3E}">
        <p14:creationId xmlns:p14="http://schemas.microsoft.com/office/powerpoint/2010/main" val="245205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2</a:t>
            </a:fld>
            <a:endParaRPr lang="en-US" dirty="0"/>
          </a:p>
        </p:txBody>
      </p:sp>
    </p:spTree>
    <p:extLst>
      <p:ext uri="{BB962C8B-B14F-4D97-AF65-F5344CB8AC3E}">
        <p14:creationId xmlns:p14="http://schemas.microsoft.com/office/powerpoint/2010/main" val="2608591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components through 3</a:t>
            </a:r>
            <a:r>
              <a:rPr lang="en-US" baseline="30000" dirty="0"/>
              <a:t>rd</a:t>
            </a:r>
            <a:r>
              <a:rPr lang="en-US" dirty="0"/>
              <a:t> party mocking libraries like </a:t>
            </a:r>
            <a:r>
              <a:rPr lang="en-US" dirty="0" err="1"/>
              <a:t>Nsubstitute</a:t>
            </a:r>
            <a:r>
              <a:rPr lang="en-US" dirty="0"/>
              <a:t>, </a:t>
            </a:r>
            <a:r>
              <a:rPr lang="en-US" dirty="0" err="1"/>
              <a:t>Moq</a:t>
            </a:r>
            <a:r>
              <a:rPr lang="en-US" dirty="0"/>
              <a:t>, </a:t>
            </a:r>
            <a:r>
              <a:rPr lang="en-US" dirty="0" err="1"/>
              <a:t>JustMock</a:t>
            </a:r>
            <a:r>
              <a:rPr lang="en-US" dirty="0"/>
              <a:t> works surprisingly well in most cases Most Blazor components inherits from </a:t>
            </a:r>
            <a:r>
              <a:rPr lang="en-US" dirty="0" err="1"/>
              <a:t>ComponentBase</a:t>
            </a:r>
            <a:r>
              <a:rPr lang="en-US" dirty="0"/>
              <a:t>, </a:t>
            </a:r>
          </a:p>
        </p:txBody>
      </p:sp>
      <p:sp>
        <p:nvSpPr>
          <p:cNvPr id="4" name="Slide Number Placeholder 3"/>
          <p:cNvSpPr>
            <a:spLocks noGrp="1"/>
          </p:cNvSpPr>
          <p:nvPr>
            <p:ph type="sldNum" sz="quarter" idx="5"/>
          </p:nvPr>
        </p:nvSpPr>
        <p:spPr/>
        <p:txBody>
          <a:bodyPr/>
          <a:lstStyle/>
          <a:p>
            <a:fld id="{88E0E46E-3355-4090-BEB6-747EA808D5A1}" type="slidenum">
              <a:rPr lang="en-US" smtClean="0"/>
              <a:t>58</a:t>
            </a:fld>
            <a:endParaRPr lang="en-US"/>
          </a:p>
        </p:txBody>
      </p:sp>
    </p:spTree>
    <p:extLst>
      <p:ext uri="{BB962C8B-B14F-4D97-AF65-F5344CB8AC3E}">
        <p14:creationId xmlns:p14="http://schemas.microsoft.com/office/powerpoint/2010/main" val="3969550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tests:</a:t>
            </a:r>
          </a:p>
          <a:p>
            <a:endParaRPr lang="en-US" dirty="0"/>
          </a:p>
          <a:p>
            <a:pPr marL="171450" indent="-171450">
              <a:buFontTx/>
              <a:buChar char="-"/>
            </a:pPr>
            <a:r>
              <a:rPr lang="en-US" dirty="0"/>
              <a:t>Event callback with </a:t>
            </a:r>
            <a:r>
              <a:rPr lang="en-US" dirty="0" err="1"/>
              <a:t>SortBy</a:t>
            </a:r>
            <a:endParaRPr lang="en-US" dirty="0"/>
          </a:p>
          <a:p>
            <a:pPr marL="628650" lvl="1" indent="-171450">
              <a:buFontTx/>
              <a:buChar char="-"/>
            </a:pPr>
            <a:r>
              <a:rPr lang="en-US" dirty="0" err="1"/>
              <a:t>DataTableHeader</a:t>
            </a:r>
            <a:endParaRPr lang="en-US" dirty="0"/>
          </a:p>
          <a:p>
            <a:pPr marL="628650" lvl="1" indent="-171450">
              <a:buFontTx/>
              <a:buChar char="-"/>
            </a:pPr>
            <a:r>
              <a:rPr lang="en-US" dirty="0" err="1"/>
              <a:t>DataTable</a:t>
            </a:r>
            <a:endParaRPr lang="en-US" dirty="0"/>
          </a:p>
          <a:p>
            <a:pPr marL="171450" lvl="0" indent="-171450">
              <a:buFontTx/>
              <a:buChar char="-"/>
            </a:pPr>
            <a:r>
              <a:rPr lang="en-US" dirty="0"/>
              <a:t>Fake vs mocks</a:t>
            </a:r>
          </a:p>
          <a:p>
            <a:pPr marL="171450" lvl="0" indent="-171450">
              <a:buFontTx/>
              <a:buChar char="-"/>
            </a:pPr>
            <a:r>
              <a:rPr lang="en-US" dirty="0"/>
              <a:t>Debugging made easy and fast!</a:t>
            </a:r>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64</a:t>
            </a:fld>
            <a:endParaRPr lang="en-US"/>
          </a:p>
        </p:txBody>
      </p:sp>
    </p:spTree>
    <p:extLst>
      <p:ext uri="{BB962C8B-B14F-4D97-AF65-F5344CB8AC3E}">
        <p14:creationId xmlns:p14="http://schemas.microsoft.com/office/powerpoint/2010/main" val="2647836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built fakes has multiple advantages</a:t>
            </a:r>
            <a:r>
              <a:rPr lang="en-US" baseline="0" dirty="0"/>
              <a:t> over generic mocks, usually created with general purpose mocking frameworks like </a:t>
            </a:r>
            <a:r>
              <a:rPr lang="en-US" baseline="0" dirty="0" err="1"/>
              <a:t>JustMock</a:t>
            </a:r>
            <a:r>
              <a:rPr lang="en-US" baseline="0" dirty="0"/>
              <a:t>, </a:t>
            </a:r>
            <a:r>
              <a:rPr lang="en-US" baseline="0" dirty="0" err="1"/>
              <a:t>Nsubstite</a:t>
            </a:r>
            <a:r>
              <a:rPr lang="en-US" baseline="0" dirty="0"/>
              <a:t>, when it comes building a stable and maintainable test suite.</a:t>
            </a:r>
          </a:p>
          <a:p>
            <a:endParaRPr lang="en-US" baseline="0" dirty="0"/>
          </a:p>
          <a:p>
            <a:pPr marL="171450" indent="-171450">
              <a:buFontTx/>
              <a:buChar char="-"/>
            </a:pPr>
            <a:r>
              <a:rPr lang="en-US" baseline="0" dirty="0"/>
              <a:t>Leads to state-based testing instead of interaction-based testing.</a:t>
            </a:r>
          </a:p>
          <a:p>
            <a:pPr marL="171450" indent="-171450">
              <a:buFontTx/>
              <a:buChar char="-"/>
            </a:pPr>
            <a:r>
              <a:rPr lang="en-US" baseline="0" dirty="0"/>
              <a:t>Usually leads to more business near “arrange” phase</a:t>
            </a:r>
          </a:p>
          <a:p>
            <a:pPr marL="171450" indent="-171450">
              <a:buFontTx/>
              <a:buChar char="-"/>
            </a:pPr>
            <a:r>
              <a:rPr lang="en-US" baseline="0" dirty="0"/>
              <a:t>Assertion against expected state.</a:t>
            </a:r>
          </a:p>
          <a:p>
            <a:pPr marL="171450" indent="-171450">
              <a:buFontTx/>
              <a:buChar char="-"/>
            </a:pPr>
            <a:endParaRPr lang="en-US" baseline="0" dirty="0"/>
          </a:p>
          <a:p>
            <a:pPr marL="0" indent="0">
              <a:buFontTx/>
              <a:buNone/>
            </a:pPr>
            <a:r>
              <a:rPr lang="en-US" baseline="0" dirty="0"/>
              <a:t>Mocks are still very valuable for testing exceptional interactions, e.g. web services that times out/never returns, returns 500+ status error codes.</a:t>
            </a: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65</a:t>
            </a:fld>
            <a:endParaRPr lang="en-US"/>
          </a:p>
        </p:txBody>
      </p:sp>
    </p:spTree>
    <p:extLst>
      <p:ext uri="{BB962C8B-B14F-4D97-AF65-F5344CB8AC3E}">
        <p14:creationId xmlns:p14="http://schemas.microsoft.com/office/powerpoint/2010/main" val="320056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Create a domain specific abstraction instead of using </a:t>
            </a:r>
            <a:r>
              <a:rPr lang="en-US" baseline="0" dirty="0" err="1"/>
              <a:t>IJSRuntim</a:t>
            </a:r>
            <a:r>
              <a:rPr lang="en-US" baseline="0" dirty="0"/>
              <a:t> and share that between multiple components</a:t>
            </a:r>
          </a:p>
          <a:p>
            <a:pPr marL="685800" lvl="1" indent="-228600">
              <a:buAutoNum type="arabicPeriod"/>
            </a:pPr>
            <a:r>
              <a:rPr lang="en-US" baseline="0" dirty="0"/>
              <a:t>Have a single place to handle corner cases of </a:t>
            </a:r>
            <a:r>
              <a:rPr lang="en-US" baseline="0" dirty="0" err="1"/>
              <a:t>JSInterop</a:t>
            </a:r>
            <a:r>
              <a:rPr lang="en-US" baseline="0" dirty="0"/>
              <a:t> in Blazor</a:t>
            </a:r>
          </a:p>
          <a:p>
            <a:pPr marL="685800" lvl="1" indent="-228600">
              <a:buAutoNum type="arabicPeriod"/>
            </a:pPr>
            <a:r>
              <a:rPr lang="en-US" baseline="0" dirty="0"/>
              <a:t>Treats it like domain specific service abstraction or repository like thing, which is typically simpler and easier to fake or mock.</a:t>
            </a:r>
          </a:p>
          <a:p>
            <a:pPr marL="685800" lvl="1" indent="-228600">
              <a:buAutoNum type="arabicPeriod"/>
            </a:pPr>
            <a:r>
              <a:rPr lang="en-US" baseline="0" dirty="0"/>
              <a:t>Especially useful for more complex interactions with JavaScript, where an abstraction around </a:t>
            </a:r>
            <a:r>
              <a:rPr lang="en-US" baseline="0" dirty="0" err="1"/>
              <a:t>JSInterop</a:t>
            </a:r>
            <a:r>
              <a:rPr lang="en-US" baseline="0" dirty="0"/>
              <a:t> can encapsulate any complex orchestration in a single place.</a:t>
            </a:r>
          </a:p>
          <a:p>
            <a:pPr marL="228600" lvl="0" indent="-228600">
              <a:buAutoNum type="arabicPeriod"/>
            </a:pPr>
            <a:r>
              <a:rPr lang="en-US" baseline="0" dirty="0"/>
              <a:t>For </a:t>
            </a:r>
            <a:r>
              <a:rPr lang="en-US" baseline="0"/>
              <a:t>simple JavaScript </a:t>
            </a:r>
            <a:r>
              <a:rPr lang="en-US" baseline="0" dirty="0"/>
              <a:t>interactions, use </a:t>
            </a:r>
            <a:r>
              <a:rPr lang="en-US" baseline="0" dirty="0" err="1"/>
              <a:t>bUnits</a:t>
            </a:r>
            <a:r>
              <a:rPr lang="en-US" baseline="0" dirty="0"/>
              <a:t> built-in mocking of </a:t>
            </a:r>
            <a:r>
              <a:rPr lang="en-US" baseline="0" dirty="0" err="1"/>
              <a:t>IJSRuntime</a:t>
            </a:r>
            <a:endParaRPr lang="en-US" baseline="0" dirty="0"/>
          </a:p>
        </p:txBody>
      </p:sp>
      <p:sp>
        <p:nvSpPr>
          <p:cNvPr id="4" name="Slide Number Placeholder 3"/>
          <p:cNvSpPr>
            <a:spLocks noGrp="1"/>
          </p:cNvSpPr>
          <p:nvPr>
            <p:ph type="sldNum" sz="quarter" idx="5"/>
          </p:nvPr>
        </p:nvSpPr>
        <p:spPr/>
        <p:txBody>
          <a:bodyPr/>
          <a:lstStyle/>
          <a:p>
            <a:fld id="{88E0E46E-3355-4090-BEB6-747EA808D5A1}" type="slidenum">
              <a:rPr lang="en-US" smtClean="0"/>
              <a:t>66</a:t>
            </a:fld>
            <a:endParaRPr lang="en-US"/>
          </a:p>
        </p:txBody>
      </p:sp>
    </p:spTree>
    <p:extLst>
      <p:ext uri="{BB962C8B-B14F-4D97-AF65-F5344CB8AC3E}">
        <p14:creationId xmlns:p14="http://schemas.microsoft.com/office/powerpoint/2010/main" val="241043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a:t>
            </a:r>
            <a:r>
              <a:rPr lang="en-US" baseline="0" dirty="0"/>
              <a:t> everybody, and thanks for joining.</a:t>
            </a:r>
          </a:p>
          <a:p>
            <a:endParaRPr lang="en-US" baseline="0" dirty="0"/>
          </a:p>
          <a:p>
            <a:r>
              <a:rPr lang="en-US" baseline="0" dirty="0"/>
              <a:t>A little about me before we get going:</a:t>
            </a:r>
          </a:p>
          <a:p>
            <a:endParaRPr lang="en-US" baseline="0" dirty="0"/>
          </a:p>
          <a:p>
            <a:pPr marL="228600" indent="-228600">
              <a:buAutoNum type="arabicPeriod"/>
            </a:pPr>
            <a:r>
              <a:rPr lang="en-US" baseline="0" dirty="0"/>
              <a:t>I’m a principal developer at Delegate and a Microsoft MVP</a:t>
            </a:r>
          </a:p>
          <a:p>
            <a:pPr marL="228600" indent="-228600">
              <a:buAutoNum type="arabicPeriod"/>
            </a:pPr>
            <a:r>
              <a:rPr lang="en-US" baseline="0" dirty="0"/>
              <a:t>And I’m also the creator and maintainer of bUnit.</a:t>
            </a:r>
          </a:p>
          <a:p>
            <a:pPr marL="228600" indent="-228600">
              <a:buAutoNum type="arabicPeriod"/>
            </a:pPr>
            <a:r>
              <a:rPr lang="en-US" baseline="0" dirty="0"/>
              <a:t>If you like the social medias, you can find me on Twitter @egilhansen, I also respond to messages on LinkedIn, and last but not least you can watch me live code on Twitch.tv/</a:t>
            </a:r>
            <a:r>
              <a:rPr lang="en-US" baseline="0" dirty="0" err="1"/>
              <a:t>egilhansen</a:t>
            </a:r>
            <a:r>
              <a:rPr lang="en-US" baseline="0" dirty="0"/>
              <a:t> </a:t>
            </a:r>
            <a:r>
              <a:rPr lang="en-US" baseline="0" dirty="0" err="1"/>
              <a:t>twich</a:t>
            </a:r>
            <a:r>
              <a:rPr lang="en-US" baseline="0" dirty="0"/>
              <a:t> a week, where you are always welcome to ask questions in the chat room.</a:t>
            </a:r>
          </a:p>
          <a:p>
            <a:pPr marL="228600" indent="-228600">
              <a:buAutoNum type="arabicPeriod"/>
            </a:pPr>
            <a:r>
              <a:rPr lang="en-US" baseline="0" dirty="0"/>
              <a:t>If you have any questions for me, feel free to @-me on twitter and ask your questions there, either during the talk or in the future, if you are watching a recording from there.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3</a:t>
            </a:fld>
            <a:endParaRPr lang="en-US"/>
          </a:p>
        </p:txBody>
      </p:sp>
    </p:spTree>
    <p:extLst>
      <p:ext uri="{BB962C8B-B14F-4D97-AF65-F5344CB8AC3E}">
        <p14:creationId xmlns:p14="http://schemas.microsoft.com/office/powerpoint/2010/main" val="909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assume you are familiar</a:t>
            </a:r>
            <a:r>
              <a:rPr lang="en-US" baseline="0" dirty="0"/>
              <a:t> with basic Blazor concepts such as the component life cycle, cascading values, how dependency injection works, as well as at least some familiarity with unit testing and testing framework such as </a:t>
            </a:r>
            <a:r>
              <a:rPr lang="en-US" baseline="0" dirty="0" err="1"/>
              <a:t>xUnit</a:t>
            </a:r>
            <a:r>
              <a:rPr lang="en-US" baseline="0" dirty="0"/>
              <a:t> or </a:t>
            </a:r>
            <a:r>
              <a:rPr lang="en-US" baseline="0" dirty="0" err="1"/>
              <a:t>Nunit</a:t>
            </a:r>
            <a:r>
              <a:rPr lang="en-US" baseline="0" dirty="0"/>
              <a:t>.</a:t>
            </a:r>
            <a:endParaRPr lang="en-US" dirty="0"/>
          </a:p>
        </p:txBody>
      </p:sp>
      <p:sp>
        <p:nvSpPr>
          <p:cNvPr id="4" name="Slide Number Placeholder 3"/>
          <p:cNvSpPr>
            <a:spLocks noGrp="1"/>
          </p:cNvSpPr>
          <p:nvPr>
            <p:ph type="sldNum" sz="quarter" idx="5"/>
          </p:nvPr>
        </p:nvSpPr>
        <p:spPr/>
        <p:txBody>
          <a:bodyPr/>
          <a:lstStyle/>
          <a:p>
            <a:fld id="{88E0E46E-3355-4090-BEB6-747EA808D5A1}" type="slidenum">
              <a:rPr lang="en-US" smtClean="0"/>
              <a:t>4</a:t>
            </a:fld>
            <a:endParaRPr lang="en-US"/>
          </a:p>
        </p:txBody>
      </p:sp>
    </p:spTree>
    <p:extLst>
      <p:ext uri="{BB962C8B-B14F-4D97-AF65-F5344CB8AC3E}">
        <p14:creationId xmlns:p14="http://schemas.microsoft.com/office/powerpoint/2010/main" val="87377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u="none" baseline="0" dirty="0"/>
          </a:p>
        </p:txBody>
      </p:sp>
      <p:sp>
        <p:nvSpPr>
          <p:cNvPr id="4" name="Slide Number Placeholder 3"/>
          <p:cNvSpPr>
            <a:spLocks noGrp="1"/>
          </p:cNvSpPr>
          <p:nvPr>
            <p:ph type="sldNum" sz="quarter" idx="5"/>
          </p:nvPr>
        </p:nvSpPr>
        <p:spPr/>
        <p:txBody>
          <a:bodyPr/>
          <a:lstStyle/>
          <a:p>
            <a:fld id="{88E0E46E-3355-4090-BEB6-747EA808D5A1}" type="slidenum">
              <a:rPr lang="en-US" smtClean="0"/>
              <a:t>5</a:t>
            </a:fld>
            <a:endParaRPr lang="en-US"/>
          </a:p>
        </p:txBody>
      </p:sp>
    </p:spTree>
    <p:extLst>
      <p:ext uri="{BB962C8B-B14F-4D97-AF65-F5344CB8AC3E}">
        <p14:creationId xmlns:p14="http://schemas.microsoft.com/office/powerpoint/2010/main" val="156899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bUnit is</a:t>
            </a:r>
            <a:r>
              <a:rPr lang="en-US" baseline="0" dirty="0"/>
              <a:t> a</a:t>
            </a:r>
            <a:r>
              <a:rPr lang="en-US" dirty="0"/>
              <a:t> library that you can use to test </a:t>
            </a:r>
            <a:r>
              <a:rPr lang="en-US" dirty="0" err="1"/>
              <a:t>blazor</a:t>
            </a:r>
            <a:r>
              <a:rPr lang="en-US" dirty="0"/>
              <a:t> component. </a:t>
            </a:r>
            <a:r>
              <a:rPr lang="en-US" baseline="0" dirty="0"/>
              <a:t>bUnit is not a general-purpose testing framework though, so you still need to pick one of those to write your bUnit tests together with. I like </a:t>
            </a:r>
            <a:r>
              <a:rPr lang="en-US" baseline="0" dirty="0" err="1"/>
              <a:t>xUnit</a:t>
            </a:r>
            <a:r>
              <a:rPr lang="en-US" baseline="0" dirty="0"/>
              <a:t>, but </a:t>
            </a:r>
            <a:r>
              <a:rPr lang="en-US" baseline="0" dirty="0" err="1"/>
              <a:t>Nunit</a:t>
            </a:r>
            <a:r>
              <a:rPr lang="en-US" baseline="0" dirty="0"/>
              <a:t> or </a:t>
            </a:r>
            <a:r>
              <a:rPr lang="en-US" baseline="0" dirty="0" err="1"/>
              <a:t>MSTest</a:t>
            </a:r>
            <a:r>
              <a:rPr lang="en-US" baseline="0" dirty="0"/>
              <a:t> works equally well.</a:t>
            </a:r>
          </a:p>
          <a:p>
            <a:endParaRPr lang="en-US" dirty="0"/>
          </a:p>
          <a:p>
            <a:r>
              <a:rPr lang="en-US" dirty="0"/>
              <a:t>Some of the</a:t>
            </a:r>
            <a:r>
              <a:rPr lang="en-US" baseline="0" dirty="0"/>
              <a:t> goals for it is:</a:t>
            </a:r>
            <a:endParaRPr lang="en-US" dirty="0"/>
          </a:p>
          <a:p>
            <a:pPr marL="0" indent="0">
              <a:buFontTx/>
              <a:buNone/>
            </a:pPr>
            <a:endParaRPr lang="en-US" dirty="0"/>
          </a:p>
          <a:p>
            <a:pPr marL="171450" indent="-171450">
              <a:buFontTx/>
              <a:buChar char="-"/>
            </a:pPr>
            <a:r>
              <a:rPr lang="en-US" dirty="0"/>
              <a:t>To make it as easy to test </a:t>
            </a:r>
            <a:r>
              <a:rPr lang="en-US" dirty="0" err="1"/>
              <a:t>blazor</a:t>
            </a:r>
            <a:r>
              <a:rPr lang="en-US" baseline="0" dirty="0"/>
              <a:t> components as it is to test regular plain old C# objects, aka. POCOs. That makes it easier to get started with if you are already familiar with unit testing and enables you to use many of the familiar patterns that you already use when testing POCOs. </a:t>
            </a:r>
          </a:p>
          <a:p>
            <a:pPr marL="171450" indent="-171450">
              <a:buFontTx/>
              <a:buChar char="-"/>
            </a:pPr>
            <a:r>
              <a:rPr lang="en-US" baseline="0" dirty="0"/>
              <a:t>In fact, many of the practices, tips, and tricks we’ll cover today are also useful when testing POCOs.</a:t>
            </a:r>
          </a:p>
          <a:p>
            <a:pPr marL="171450" indent="-171450">
              <a:buFontTx/>
              <a:buChar char="-"/>
            </a:pPr>
            <a:r>
              <a:rPr lang="en-US" baseline="0" dirty="0"/>
              <a:t>It should also be fast, come with sane defaults, and extendable.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a:t>bUnit runs entirely in C#. That’s mostly a good thing, but there is one downside. It’s great because it means tests runs as fast as regular unit tests. The downside is that any JavaScript a Blazor component depends on is not part of the test. With bUnit, you must treat any </a:t>
            </a:r>
            <a:r>
              <a:rPr lang="en-US" u="none" baseline="0" dirty="0" err="1"/>
              <a:t>JSInterop</a:t>
            </a:r>
            <a:r>
              <a:rPr lang="en-US" u="none" baseline="0" dirty="0"/>
              <a:t> in your Blazor component as you would a web service call, which usually mean mocking or faking it. bUnit does come with an easy way to mock </a:t>
            </a:r>
            <a:r>
              <a:rPr lang="en-US" u="none" baseline="0" dirty="0" err="1"/>
              <a:t>JSInterop</a:t>
            </a:r>
            <a:r>
              <a:rPr lang="en-US" u="none" baseline="0" dirty="0"/>
              <a:t> calls, so if most of your Blazor code is JavaScript free as promised by the Blazor team, then it’s a minor downside.</a:t>
            </a:r>
          </a:p>
          <a:p>
            <a:endParaRPr lang="da-D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baseline="0" dirty="0"/>
              <a:t>There are alternatives to bUnit that you can use to do end-2-end testing of your components with. They typically spin up a Blazor app in a headless browser that you automate to test your components. Examples include Telerik Test Studio, Selenium, or the </a:t>
            </a:r>
            <a:r>
              <a:rPr lang="en-US" dirty="0">
                <a:hlinkClick r:id="rId3"/>
              </a:rPr>
              <a:t>Fast and reliable end-to-end testing for modern web apps | Playwright</a:t>
            </a:r>
            <a:r>
              <a:rPr lang="en-US" u="none" baseline="0" dirty="0"/>
              <a:t>.</a:t>
            </a:r>
          </a:p>
          <a:p>
            <a:pPr marL="0" indent="0">
              <a:buFontTx/>
              <a:buNone/>
            </a:pPr>
            <a:endParaRPr lang="en-US" u="none" baseline="0" dirty="0"/>
          </a:p>
          <a:p>
            <a:pPr marL="0" indent="0">
              <a:buFontTx/>
              <a:buNone/>
            </a:pPr>
            <a:r>
              <a:rPr lang="da-DK" dirty="0" err="1">
                <a:hlinkClick r:id="rId4"/>
              </a:rPr>
              <a:t>Cypress</a:t>
            </a:r>
            <a:r>
              <a:rPr lang="da-DK" dirty="0">
                <a:hlinkClick r:id="rId4"/>
              </a:rPr>
              <a:t> </a:t>
            </a:r>
            <a:r>
              <a:rPr lang="da-DK" dirty="0" err="1">
                <a:hlinkClick r:id="rId4"/>
              </a:rPr>
              <a:t>vs</a:t>
            </a:r>
            <a:r>
              <a:rPr lang="da-DK" dirty="0">
                <a:hlinkClick r:id="rId4"/>
              </a:rPr>
              <a:t> </a:t>
            </a:r>
            <a:r>
              <a:rPr lang="da-DK" dirty="0" err="1">
                <a:hlinkClick r:id="rId4"/>
              </a:rPr>
              <a:t>Selenium</a:t>
            </a:r>
            <a:r>
              <a:rPr lang="da-DK" dirty="0">
                <a:hlinkClick r:id="rId4"/>
              </a:rPr>
              <a:t> </a:t>
            </a:r>
            <a:r>
              <a:rPr lang="da-DK" dirty="0" err="1">
                <a:hlinkClick r:id="rId4"/>
              </a:rPr>
              <a:t>vs</a:t>
            </a:r>
            <a:r>
              <a:rPr lang="da-DK" dirty="0">
                <a:hlinkClick r:id="rId4"/>
              </a:rPr>
              <a:t> </a:t>
            </a:r>
            <a:r>
              <a:rPr lang="da-DK" dirty="0" err="1">
                <a:hlinkClick r:id="rId4"/>
              </a:rPr>
              <a:t>Playwright</a:t>
            </a:r>
            <a:r>
              <a:rPr lang="da-DK" dirty="0">
                <a:hlinkClick r:id="rId4"/>
              </a:rPr>
              <a:t> </a:t>
            </a:r>
            <a:r>
              <a:rPr lang="da-DK" dirty="0" err="1">
                <a:hlinkClick r:id="rId4"/>
              </a:rPr>
              <a:t>vs</a:t>
            </a:r>
            <a:r>
              <a:rPr lang="da-DK" dirty="0">
                <a:hlinkClick r:id="rId4"/>
              </a:rPr>
              <a:t> </a:t>
            </a:r>
            <a:r>
              <a:rPr lang="da-DK" dirty="0" err="1">
                <a:hlinkClick r:id="rId4"/>
              </a:rPr>
              <a:t>Puppeteer</a:t>
            </a:r>
            <a:r>
              <a:rPr lang="da-DK" dirty="0">
                <a:hlinkClick r:id="rId4"/>
              </a:rPr>
              <a:t> speed </a:t>
            </a:r>
            <a:r>
              <a:rPr lang="da-DK" dirty="0" err="1">
                <a:hlinkClick r:id="rId4"/>
              </a:rPr>
              <a:t>comparison</a:t>
            </a:r>
            <a:r>
              <a:rPr lang="da-DK" dirty="0">
                <a:hlinkClick r:id="rId4"/>
              </a:rPr>
              <a:t> | </a:t>
            </a:r>
            <a:r>
              <a:rPr lang="da-DK" dirty="0" err="1">
                <a:hlinkClick r:id="rId4"/>
              </a:rPr>
              <a:t>Checkly</a:t>
            </a:r>
            <a:r>
              <a:rPr lang="da-DK" dirty="0">
                <a:hlinkClick r:id="rId4"/>
              </a:rPr>
              <a:t> blog (checklyhq.com)</a:t>
            </a:r>
            <a:endParaRPr lang="en-US" u="none" baseline="0" dirty="0"/>
          </a:p>
        </p:txBody>
      </p:sp>
      <p:sp>
        <p:nvSpPr>
          <p:cNvPr id="4" name="Slide Number Placeholder 3"/>
          <p:cNvSpPr>
            <a:spLocks noGrp="1"/>
          </p:cNvSpPr>
          <p:nvPr>
            <p:ph type="sldNum" sz="quarter" idx="5"/>
          </p:nvPr>
        </p:nvSpPr>
        <p:spPr/>
        <p:txBody>
          <a:bodyPr/>
          <a:lstStyle/>
          <a:p>
            <a:fld id="{88E0E46E-3355-4090-BEB6-747EA808D5A1}" type="slidenum">
              <a:rPr lang="en-US" smtClean="0"/>
              <a:t>6</a:t>
            </a:fld>
            <a:endParaRPr lang="en-US"/>
          </a:p>
        </p:txBody>
      </p:sp>
    </p:spTree>
    <p:extLst>
      <p:ext uri="{BB962C8B-B14F-4D97-AF65-F5344CB8AC3E}">
        <p14:creationId xmlns:p14="http://schemas.microsoft.com/office/powerpoint/2010/main" val="332939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7</a:t>
            </a:fld>
            <a:endParaRPr lang="en-US"/>
          </a:p>
        </p:txBody>
      </p:sp>
    </p:spTree>
    <p:extLst>
      <p:ext uri="{BB962C8B-B14F-4D97-AF65-F5344CB8AC3E}">
        <p14:creationId xmlns:p14="http://schemas.microsoft.com/office/powerpoint/2010/main" val="207291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8</a:t>
            </a:fld>
            <a:endParaRPr lang="en-US"/>
          </a:p>
        </p:txBody>
      </p:sp>
    </p:spTree>
    <p:extLst>
      <p:ext uri="{BB962C8B-B14F-4D97-AF65-F5344CB8AC3E}">
        <p14:creationId xmlns:p14="http://schemas.microsoft.com/office/powerpoint/2010/main" val="396508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Why do we even need bUnit? </a:t>
            </a:r>
          </a:p>
          <a:p>
            <a:pPr marL="0" indent="0">
              <a:buFontTx/>
              <a:buNone/>
            </a:pPr>
            <a:endParaRPr lang="en-US" baseline="0" dirty="0"/>
          </a:p>
          <a:p>
            <a:pPr marL="0" indent="0">
              <a:buFontTx/>
              <a:buNone/>
            </a:pPr>
            <a:r>
              <a:rPr lang="en-US" baseline="0" dirty="0"/>
              <a:t>You could just new-up a component like a POCO and set its properties and call its public methods. However, you need a Blazor renderer to</a:t>
            </a:r>
            <a:r>
              <a:rPr lang="en-US" u="none" baseline="0" dirty="0"/>
              <a:t> correctly render the component, get it to produce HTML markup that you can inspect, take it through its life-cycle methods, trigger event bindings, among other things. That is what bUnit essentially is. It’s a Blazor renderer, specifically build to work in a unit testing context.</a:t>
            </a:r>
          </a:p>
          <a:p>
            <a:endParaRPr lang="da-DK" dirty="0"/>
          </a:p>
        </p:txBody>
      </p:sp>
      <p:sp>
        <p:nvSpPr>
          <p:cNvPr id="4" name="Slide Number Placeholder 3"/>
          <p:cNvSpPr>
            <a:spLocks noGrp="1"/>
          </p:cNvSpPr>
          <p:nvPr>
            <p:ph type="sldNum" sz="quarter" idx="5"/>
          </p:nvPr>
        </p:nvSpPr>
        <p:spPr/>
        <p:txBody>
          <a:bodyPr/>
          <a:lstStyle/>
          <a:p>
            <a:fld id="{88E0E46E-3355-4090-BEB6-747EA808D5A1}" type="slidenum">
              <a:rPr lang="en-US" smtClean="0"/>
              <a:t>9</a:t>
            </a:fld>
            <a:endParaRPr lang="en-US"/>
          </a:p>
        </p:txBody>
      </p:sp>
    </p:spTree>
    <p:extLst>
      <p:ext uri="{BB962C8B-B14F-4D97-AF65-F5344CB8AC3E}">
        <p14:creationId xmlns:p14="http://schemas.microsoft.com/office/powerpoint/2010/main" val="205577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CF2F0-E616-4B46-854A-7CBD04236041}"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370965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F2F0-E616-4B46-854A-7CBD04236041}"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270988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F2F0-E616-4B46-854A-7CBD04236041}"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311470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F2F0-E616-4B46-854A-7CBD04236041}"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249275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CF2F0-E616-4B46-854A-7CBD04236041}"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335066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CF2F0-E616-4B46-854A-7CBD04236041}"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109628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CF2F0-E616-4B46-854A-7CBD04236041}"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404390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CF2F0-E616-4B46-854A-7CBD04236041}"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227746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F2F0-E616-4B46-854A-7CBD04236041}"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1116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CF2F0-E616-4B46-854A-7CBD04236041}"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148778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CF2F0-E616-4B46-854A-7CBD04236041}"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2E3F-6796-472F-B928-947B6E8253F6}" type="slidenum">
              <a:rPr lang="en-US" smtClean="0"/>
              <a:t>‹#›</a:t>
            </a:fld>
            <a:endParaRPr lang="en-US"/>
          </a:p>
        </p:txBody>
      </p:sp>
    </p:spTree>
    <p:extLst>
      <p:ext uri="{BB962C8B-B14F-4D97-AF65-F5344CB8AC3E}">
        <p14:creationId xmlns:p14="http://schemas.microsoft.com/office/powerpoint/2010/main" val="252705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CF2F0-E616-4B46-854A-7CBD04236041}" type="datetimeFigureOut">
              <a:rPr lang="en-US" smtClean="0"/>
              <a:t>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C2E3F-6796-472F-B928-947B6E8253F6}" type="slidenum">
              <a:rPr lang="en-US" smtClean="0"/>
              <a:t>‹#›</a:t>
            </a:fld>
            <a:endParaRPr lang="en-US"/>
          </a:p>
        </p:txBody>
      </p:sp>
    </p:spTree>
    <p:extLst>
      <p:ext uri="{BB962C8B-B14F-4D97-AF65-F5344CB8AC3E}">
        <p14:creationId xmlns:p14="http://schemas.microsoft.com/office/powerpoint/2010/main" val="4903925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7E2B-E9AF-4860-BDCD-8706BB6597DF}"/>
              </a:ext>
            </a:extLst>
          </p:cNvPr>
          <p:cNvSpPr>
            <a:spLocks noGrp="1"/>
          </p:cNvSpPr>
          <p:nvPr>
            <p:ph type="ctrTitle"/>
          </p:nvPr>
        </p:nvSpPr>
        <p:spPr/>
        <p:txBody>
          <a:bodyPr>
            <a:normAutofit fontScale="90000"/>
          </a:bodyPr>
          <a:lstStyle/>
          <a:p>
            <a:r>
              <a:rPr lang="en-US" noProof="0" dirty="0"/>
              <a:t>Best practices</a:t>
            </a:r>
            <a:r>
              <a:rPr lang="en-US" baseline="0" noProof="0" dirty="0"/>
              <a:t> unit testing Blazor components with bUnit</a:t>
            </a:r>
            <a:endParaRPr lang="en-US" noProof="0" dirty="0"/>
          </a:p>
        </p:txBody>
      </p:sp>
      <p:sp>
        <p:nvSpPr>
          <p:cNvPr id="3" name="Subtitle 2">
            <a:extLst>
              <a:ext uri="{FF2B5EF4-FFF2-40B4-BE49-F238E27FC236}">
                <a16:creationId xmlns:a16="http://schemas.microsoft.com/office/drawing/2014/main" id="{601EDFA9-C0D5-4083-9780-4ED476994C4A}"/>
              </a:ext>
            </a:extLst>
          </p:cNvPr>
          <p:cNvSpPr>
            <a:spLocks noGrp="1"/>
          </p:cNvSpPr>
          <p:nvPr>
            <p:ph type="subTitle" idx="1"/>
          </p:nvPr>
        </p:nvSpPr>
        <p:spPr/>
        <p:txBody>
          <a:bodyPr/>
          <a:lstStyle/>
          <a:p>
            <a:r>
              <a:rPr lang="en-US" dirty="0"/>
              <a:t>… or just unit testing, in general.</a:t>
            </a:r>
          </a:p>
        </p:txBody>
      </p:sp>
    </p:spTree>
    <p:extLst>
      <p:ext uri="{BB962C8B-B14F-4D97-AF65-F5344CB8AC3E}">
        <p14:creationId xmlns:p14="http://schemas.microsoft.com/office/powerpoint/2010/main" val="4150293805"/>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70D920-64D7-407E-AFB4-F240ABD9CB5A}"/>
              </a:ext>
            </a:extLst>
          </p:cNvPr>
          <p:cNvSpPr txBox="1"/>
          <p:nvPr/>
        </p:nvSpPr>
        <p:spPr>
          <a:xfrm>
            <a:off x="358158" y="1920089"/>
            <a:ext cx="6677123" cy="4443388"/>
          </a:xfrm>
          <a:prstGeom prst="rect">
            <a:avLst/>
          </a:prstGeom>
          <a:noFill/>
        </p:spPr>
        <p:txBody>
          <a:bodyPr wrap="none">
            <a:noAutofit/>
          </a:bodyPr>
          <a:lstStyle/>
          <a:p>
            <a:r>
              <a:rPr lang="da-DK" dirty="0">
                <a:solidFill>
                  <a:srgbClr val="C586C0"/>
                </a:solidFill>
                <a:latin typeface="Consolas" panose="020B0609020204030204" pitchFamily="49" charset="0"/>
              </a:rPr>
              <a:t>@*</a:t>
            </a:r>
            <a:r>
              <a:rPr lang="da-DK" dirty="0">
                <a:solidFill>
                  <a:srgbClr val="6A9955"/>
                </a:solidFill>
                <a:latin typeface="Consolas" panose="020B0609020204030204" pitchFamily="49" charset="0"/>
              </a:rPr>
              <a:t> </a:t>
            </a:r>
            <a:r>
              <a:rPr lang="da-DK" dirty="0" err="1">
                <a:solidFill>
                  <a:srgbClr val="6A9955"/>
                </a:solidFill>
                <a:latin typeface="Consolas" panose="020B0609020204030204" pitchFamily="49" charset="0"/>
              </a:rPr>
              <a:t>Counter.razor</a:t>
            </a:r>
            <a:r>
              <a:rPr lang="da-DK" dirty="0">
                <a:solidFill>
                  <a:srgbClr val="6A9955"/>
                </a:solidFill>
                <a:latin typeface="Consolas" panose="020B0609020204030204" pitchFamily="49" charset="0"/>
              </a:rPr>
              <a:t> </a:t>
            </a:r>
            <a:r>
              <a:rPr lang="da-DK" dirty="0">
                <a:solidFill>
                  <a:srgbClr val="C586C0"/>
                </a:solidFill>
                <a:latin typeface="Consolas" panose="020B0609020204030204" pitchFamily="49" charset="0"/>
              </a:rPr>
              <a:t>*@</a:t>
            </a:r>
            <a:endParaRPr lang="da-DK" dirty="0">
              <a:solidFill>
                <a:srgbClr val="D4D4D4"/>
              </a:solidFill>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h1</a:t>
            </a:r>
            <a:r>
              <a:rPr lang="da-DK" b="0" dirty="0">
                <a:solidFill>
                  <a:srgbClr val="808080"/>
                </a:solidFill>
                <a:effectLst/>
                <a:latin typeface="Consolas" panose="020B0609020204030204" pitchFamily="49" charset="0"/>
              </a:rPr>
              <a:t>&gt;</a:t>
            </a:r>
            <a:r>
              <a:rPr lang="da-DK" b="0" dirty="0" err="1">
                <a:solidFill>
                  <a:srgbClr val="D4D4D4"/>
                </a:solidFill>
                <a:effectLst/>
                <a:latin typeface="Consolas" panose="020B0609020204030204" pitchFamily="49" charset="0"/>
              </a:rPr>
              <a:t>Counter</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h1</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endParaRPr lang="da-DK" b="0" dirty="0">
              <a:solidFill>
                <a:srgbClr val="808080"/>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p</a:t>
            </a:r>
            <a:r>
              <a:rPr lang="da-DK" b="0" dirty="0">
                <a:solidFill>
                  <a:srgbClr val="808080"/>
                </a:solidFill>
                <a:effectLst/>
                <a:latin typeface="Consolas" panose="020B0609020204030204" pitchFamily="49" charset="0"/>
              </a:rPr>
              <a:t>&gt;</a:t>
            </a:r>
            <a:r>
              <a:rPr lang="da-DK" b="0" dirty="0" err="1">
                <a:solidFill>
                  <a:srgbClr val="D4D4D4"/>
                </a:solidFill>
                <a:effectLst/>
                <a:latin typeface="Consolas" panose="020B0609020204030204" pitchFamily="49" charset="0"/>
              </a:rPr>
              <a:t>Current</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count</a:t>
            </a:r>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currentCount</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p</a:t>
            </a:r>
            <a:r>
              <a:rPr lang="da-DK" b="0" dirty="0">
                <a:solidFill>
                  <a:srgbClr val="808080"/>
                </a:solidFill>
                <a:effectLst/>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btn-primary</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@onclick</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"IncrementCount"</a:t>
            </a:r>
            <a:r>
              <a:rPr lang="da-DK" b="0" dirty="0">
                <a:solidFill>
                  <a:srgbClr val="808080"/>
                </a:solidFill>
                <a:effectLst/>
                <a:latin typeface="Consolas" panose="020B0609020204030204" pitchFamily="49" charset="0"/>
              </a:rPr>
              <a:t>&gt;</a:t>
            </a:r>
            <a:r>
              <a:rPr lang="da-DK" b="0" dirty="0">
                <a:solidFill>
                  <a:srgbClr val="D4D4D4"/>
                </a:solidFill>
                <a:effectLst/>
                <a:latin typeface="Consolas" panose="020B0609020204030204" pitchFamily="49" charset="0"/>
              </a:rPr>
              <a:t>Click </a:t>
            </a:r>
            <a:r>
              <a:rPr lang="da-DK" b="0" dirty="0" err="1">
                <a:solidFill>
                  <a:srgbClr val="D4D4D4"/>
                </a:solidFill>
                <a:effectLst/>
                <a:latin typeface="Consolas" panose="020B0609020204030204" pitchFamily="49" charset="0"/>
              </a:rPr>
              <a:t>me</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int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currentCount</a:t>
            </a:r>
            <a:r>
              <a:rPr lang="da-DK" b="0" dirty="0">
                <a:solidFill>
                  <a:srgbClr val="D4D4D4"/>
                </a:solidFill>
                <a:effectLst/>
                <a:latin typeface="Consolas" panose="020B0609020204030204" pitchFamily="49" charset="0"/>
              </a:rPr>
              <a:t> = </a:t>
            </a:r>
            <a:r>
              <a:rPr lang="da-DK" b="0" dirty="0">
                <a:solidFill>
                  <a:srgbClr val="B5CEA8"/>
                </a:solidFill>
                <a:effectLst/>
                <a:latin typeface="Consolas" panose="020B0609020204030204" pitchFamily="49" charset="0"/>
              </a:rPr>
              <a:t>0</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IncrementCount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currentCount</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5DC5FF2A-30A9-4697-BE8C-67E35609D27A}"/>
              </a:ext>
            </a:extLst>
          </p:cNvPr>
          <p:cNvSpPr>
            <a:spLocks noGrp="1"/>
          </p:cNvSpPr>
          <p:nvPr>
            <p:ph type="title"/>
          </p:nvPr>
        </p:nvSpPr>
        <p:spPr/>
        <p:txBody>
          <a:bodyPr/>
          <a:lstStyle/>
          <a:p>
            <a:pPr algn="ctr"/>
            <a:r>
              <a:rPr lang="en-US" dirty="0"/>
              <a:t>The &lt;Counter&gt; component</a:t>
            </a:r>
            <a:endParaRPr lang="da-DK" dirty="0"/>
          </a:p>
        </p:txBody>
      </p:sp>
      <p:pic>
        <p:nvPicPr>
          <p:cNvPr id="4" name="Screen Recording 3">
            <a:hlinkClick r:id="" action="ppaction://media"/>
            <a:extLst>
              <a:ext uri="{FF2B5EF4-FFF2-40B4-BE49-F238E27FC236}">
                <a16:creationId xmlns:a16="http://schemas.microsoft.com/office/drawing/2014/main" id="{CBBD9459-6B27-4BCB-BF9F-0B51F937B82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530497" y="1690688"/>
            <a:ext cx="6823303" cy="4464817"/>
          </a:xfrm>
          <a:prstGeom prst="rect">
            <a:avLst/>
          </a:prstGeom>
          <a:effectLst>
            <a:outerShdw blurRad="1092200" algn="ctr" rotWithShape="0">
              <a:schemeClr val="tx1">
                <a:alpha val="29000"/>
              </a:schemeClr>
            </a:outerShdw>
          </a:effectLst>
        </p:spPr>
      </p:pic>
    </p:spTree>
    <p:extLst>
      <p:ext uri="{BB962C8B-B14F-4D97-AF65-F5344CB8AC3E}">
        <p14:creationId xmlns:p14="http://schemas.microsoft.com/office/powerpoint/2010/main" val="373742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mediacall" presetSubtype="0" fill="hold" nodeType="withEffect">
                                  <p:stCondLst>
                                    <p:cond delay="0"/>
                                  </p:stCondLst>
                                  <p:childTnLst>
                                    <p:cmd type="call" cmd="playFrom(0.0)">
                                      <p:cBhvr>
                                        <p:cTn id="9" dur="534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4"/>
                </p:tgtEl>
              </p:cMediaNode>
            </p:video>
            <p:seq concurrent="1" nextAc="seek">
              <p:cTn id="11" restart="whenNotActive" fill="hold" evtFilter="cancelBubble" nodeType="interactiveSeq">
                <p:stCondLst>
                  <p:cond evt="onClick" delay="0">
                    <p:tgtEl>
                      <p:spTgt spid="4"/>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withEffect">
                                  <p:stCondLst>
                                    <p:cond delay="0"/>
                                  </p:stCondLst>
                                  <p:childTnLst>
                                    <p:cmd type="call" cmd="togglePause">
                                      <p:cBhvr>
                                        <p:cTn id="15"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CF2E66-62E0-42E5-A0B3-9E7DB5BA516F}"/>
              </a:ext>
            </a:extLst>
          </p:cNvPr>
          <p:cNvSpPr txBox="1"/>
          <p:nvPr/>
        </p:nvSpPr>
        <p:spPr>
          <a:xfrm>
            <a:off x="360948" y="1468082"/>
            <a:ext cx="11470104" cy="5355312"/>
          </a:xfrm>
          <a:prstGeom prst="rect">
            <a:avLst/>
          </a:prstGeom>
          <a:noFill/>
        </p:spPr>
        <p:txBody>
          <a:bodyPr wrap="square">
            <a:spAutoFit/>
          </a:bodyPr>
          <a:lstStyle/>
          <a:p>
            <a:r>
              <a:rPr lang="en-US" b="0" dirty="0">
                <a:solidFill>
                  <a:srgbClr val="C586C0"/>
                </a:solidFill>
                <a:effectLst/>
                <a:latin typeface="Consolas" panose="020B0609020204030204" pitchFamily="49" charset="0"/>
              </a:rPr>
              <a:t>@*</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CounterTest.razor</a:t>
            </a:r>
            <a:r>
              <a:rPr lang="en-US" b="0" dirty="0">
                <a:solidFill>
                  <a:srgbClr val="6A9955"/>
                </a:solidFill>
                <a:effectLst/>
                <a:latin typeface="Consolas" panose="020B0609020204030204" pitchFamily="49" charset="0"/>
              </a:rPr>
              <a:t> </a:t>
            </a:r>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Counter_Should_Increment_When_Clicked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Arrange: Render the </a:t>
            </a:r>
            <a:r>
              <a:rPr lang="en-US" b="0" dirty="0" err="1">
                <a:solidFill>
                  <a:srgbClr val="6A9955"/>
                </a:solidFill>
                <a:effectLst/>
                <a:latin typeface="Consolas" panose="020B0609020204030204" pitchFamily="49" charset="0"/>
              </a:rPr>
              <a:t>Counter.razor</a:t>
            </a:r>
            <a:r>
              <a:rPr lang="en-US" b="0" dirty="0">
                <a:solidFill>
                  <a:srgbClr val="6A9955"/>
                </a:solidFill>
                <a:effectLst/>
                <a:latin typeface="Consolas" panose="020B0609020204030204" pitchFamily="49" charset="0"/>
              </a:rPr>
              <a:t> component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ctx</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TestContext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IRenderedFragment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cut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ctx</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Counter</a:t>
            </a:r>
            <a:r>
              <a:rPr lang="en-US" b="0" dirty="0">
                <a:solidFill>
                  <a:srgbClr val="D4D4D4"/>
                </a:solidFill>
                <a:effectLst/>
                <a:latin typeface="Consolas" panose="020B0609020204030204" pitchFamily="49" charset="0"/>
              </a:rPr>
              <a:t>/&gt;);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Act: Find and click the &lt;button&gt; element to increment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the counter in the &lt;p&gt; element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IElement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Find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button</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Click</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Assert: First find the &lt;p&gt; element, then verify its content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IElement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paragraph</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Find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paragraph</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MarkupMatches</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D4D4D4"/>
                </a:solidFill>
                <a:effectLst/>
                <a:latin typeface="Consolas" panose="020B0609020204030204" pitchFamily="49" charset="0"/>
              </a:rPr>
              <a:t>&gt;</a:t>
            </a:r>
            <a:r>
              <a:rPr lang="en-US" b="0" dirty="0">
                <a:solidFill>
                  <a:srgbClr val="9CDCFE"/>
                </a:solidFill>
                <a:effectLst/>
                <a:latin typeface="Consolas" panose="020B0609020204030204" pitchFamily="49" charset="0"/>
              </a:rPr>
              <a:t>Current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0B4AE397-FAD6-430D-98EA-96437FA188D9}"/>
              </a:ext>
            </a:extLst>
          </p:cNvPr>
          <p:cNvSpPr>
            <a:spLocks noGrp="1"/>
          </p:cNvSpPr>
          <p:nvPr>
            <p:ph type="title"/>
          </p:nvPr>
        </p:nvSpPr>
        <p:spPr/>
        <p:txBody>
          <a:bodyPr/>
          <a:lstStyle/>
          <a:p>
            <a:pPr algn="ctr"/>
            <a:r>
              <a:rPr lang="en-US" dirty="0"/>
              <a:t>Test of &lt;Counter&gt; component</a:t>
            </a:r>
            <a:endParaRPr lang="da-DK" dirty="0"/>
          </a:p>
        </p:txBody>
      </p:sp>
      <p:sp>
        <p:nvSpPr>
          <p:cNvPr id="3" name="Rectangle 2">
            <a:extLst>
              <a:ext uri="{FF2B5EF4-FFF2-40B4-BE49-F238E27FC236}">
                <a16:creationId xmlns:a16="http://schemas.microsoft.com/office/drawing/2014/main" id="{F6DE447E-269E-4DF3-9E6E-D807651C515B}"/>
              </a:ext>
            </a:extLst>
          </p:cNvPr>
          <p:cNvSpPr/>
          <p:nvPr/>
        </p:nvSpPr>
        <p:spPr>
          <a:xfrm>
            <a:off x="5583308" y="3396916"/>
            <a:ext cx="1922106" cy="382555"/>
          </a:xfrm>
          <a:custGeom>
            <a:avLst/>
            <a:gdLst>
              <a:gd name="connsiteX0" fmla="*/ 0 w 1922106"/>
              <a:gd name="connsiteY0" fmla="*/ 0 h 382555"/>
              <a:gd name="connsiteX1" fmla="*/ 640702 w 1922106"/>
              <a:gd name="connsiteY1" fmla="*/ 0 h 382555"/>
              <a:gd name="connsiteX2" fmla="*/ 1262183 w 1922106"/>
              <a:gd name="connsiteY2" fmla="*/ 0 h 382555"/>
              <a:gd name="connsiteX3" fmla="*/ 1922106 w 1922106"/>
              <a:gd name="connsiteY3" fmla="*/ 0 h 382555"/>
              <a:gd name="connsiteX4" fmla="*/ 1922106 w 1922106"/>
              <a:gd name="connsiteY4" fmla="*/ 382555 h 382555"/>
              <a:gd name="connsiteX5" fmla="*/ 1300625 w 1922106"/>
              <a:gd name="connsiteY5" fmla="*/ 382555 h 382555"/>
              <a:gd name="connsiteX6" fmla="*/ 640702 w 1922106"/>
              <a:gd name="connsiteY6" fmla="*/ 382555 h 382555"/>
              <a:gd name="connsiteX7" fmla="*/ 0 w 1922106"/>
              <a:gd name="connsiteY7" fmla="*/ 382555 h 382555"/>
              <a:gd name="connsiteX8" fmla="*/ 0 w 1922106"/>
              <a:gd name="connsiteY8" fmla="*/ 0 h 3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2106" h="382555" extrusionOk="0">
                <a:moveTo>
                  <a:pt x="0" y="0"/>
                </a:moveTo>
                <a:cubicBezTo>
                  <a:pt x="254995" y="29707"/>
                  <a:pt x="399223" y="-16197"/>
                  <a:pt x="640702" y="0"/>
                </a:cubicBezTo>
                <a:cubicBezTo>
                  <a:pt x="882181" y="16197"/>
                  <a:pt x="1074704" y="14751"/>
                  <a:pt x="1262183" y="0"/>
                </a:cubicBezTo>
                <a:cubicBezTo>
                  <a:pt x="1449662" y="-14751"/>
                  <a:pt x="1770843" y="-17289"/>
                  <a:pt x="1922106" y="0"/>
                </a:cubicBezTo>
                <a:cubicBezTo>
                  <a:pt x="1920387" y="147408"/>
                  <a:pt x="1907112" y="274663"/>
                  <a:pt x="1922106" y="382555"/>
                </a:cubicBezTo>
                <a:cubicBezTo>
                  <a:pt x="1707387" y="368410"/>
                  <a:pt x="1515912" y="359250"/>
                  <a:pt x="1300625" y="382555"/>
                </a:cubicBezTo>
                <a:cubicBezTo>
                  <a:pt x="1085338" y="405860"/>
                  <a:pt x="846997" y="361964"/>
                  <a:pt x="640702" y="382555"/>
                </a:cubicBezTo>
                <a:cubicBezTo>
                  <a:pt x="434407" y="403146"/>
                  <a:pt x="203221" y="390328"/>
                  <a:pt x="0" y="382555"/>
                </a:cubicBezTo>
                <a:cubicBezTo>
                  <a:pt x="18321" y="264182"/>
                  <a:pt x="19099" y="185621"/>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
        <p:nvSpPr>
          <p:cNvPr id="5" name="Rectangle 4">
            <a:extLst>
              <a:ext uri="{FF2B5EF4-FFF2-40B4-BE49-F238E27FC236}">
                <a16:creationId xmlns:a16="http://schemas.microsoft.com/office/drawing/2014/main" id="{578B77C8-C5EE-4BA4-B0DC-DAB6C21DB1F9}"/>
              </a:ext>
            </a:extLst>
          </p:cNvPr>
          <p:cNvSpPr/>
          <p:nvPr/>
        </p:nvSpPr>
        <p:spPr>
          <a:xfrm>
            <a:off x="4217601" y="5854667"/>
            <a:ext cx="3551852" cy="382555"/>
          </a:xfrm>
          <a:custGeom>
            <a:avLst/>
            <a:gdLst>
              <a:gd name="connsiteX0" fmla="*/ 0 w 3551852"/>
              <a:gd name="connsiteY0" fmla="*/ 0 h 382555"/>
              <a:gd name="connsiteX1" fmla="*/ 591975 w 3551852"/>
              <a:gd name="connsiteY1" fmla="*/ 0 h 382555"/>
              <a:gd name="connsiteX2" fmla="*/ 1148432 w 3551852"/>
              <a:gd name="connsiteY2" fmla="*/ 0 h 382555"/>
              <a:gd name="connsiteX3" fmla="*/ 1704889 w 3551852"/>
              <a:gd name="connsiteY3" fmla="*/ 0 h 382555"/>
              <a:gd name="connsiteX4" fmla="*/ 2296864 w 3551852"/>
              <a:gd name="connsiteY4" fmla="*/ 0 h 382555"/>
              <a:gd name="connsiteX5" fmla="*/ 2817803 w 3551852"/>
              <a:gd name="connsiteY5" fmla="*/ 0 h 382555"/>
              <a:gd name="connsiteX6" fmla="*/ 3551852 w 3551852"/>
              <a:gd name="connsiteY6" fmla="*/ 0 h 382555"/>
              <a:gd name="connsiteX7" fmla="*/ 3551852 w 3551852"/>
              <a:gd name="connsiteY7" fmla="*/ 382555 h 382555"/>
              <a:gd name="connsiteX8" fmla="*/ 2888840 w 3551852"/>
              <a:gd name="connsiteY8" fmla="*/ 382555 h 382555"/>
              <a:gd name="connsiteX9" fmla="*/ 2403420 w 3551852"/>
              <a:gd name="connsiteY9" fmla="*/ 382555 h 382555"/>
              <a:gd name="connsiteX10" fmla="*/ 1882482 w 3551852"/>
              <a:gd name="connsiteY10" fmla="*/ 382555 h 382555"/>
              <a:gd name="connsiteX11" fmla="*/ 1361543 w 3551852"/>
              <a:gd name="connsiteY11" fmla="*/ 382555 h 382555"/>
              <a:gd name="connsiteX12" fmla="*/ 698531 w 3551852"/>
              <a:gd name="connsiteY12" fmla="*/ 382555 h 382555"/>
              <a:gd name="connsiteX13" fmla="*/ 0 w 3551852"/>
              <a:gd name="connsiteY13" fmla="*/ 382555 h 382555"/>
              <a:gd name="connsiteX14" fmla="*/ 0 w 3551852"/>
              <a:gd name="connsiteY14" fmla="*/ 0 h 3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1852" h="382555" extrusionOk="0">
                <a:moveTo>
                  <a:pt x="0" y="0"/>
                </a:moveTo>
                <a:cubicBezTo>
                  <a:pt x="143607" y="23051"/>
                  <a:pt x="314942" y="-2401"/>
                  <a:pt x="591975" y="0"/>
                </a:cubicBezTo>
                <a:cubicBezTo>
                  <a:pt x="869008" y="2401"/>
                  <a:pt x="987879" y="-4808"/>
                  <a:pt x="1148432" y="0"/>
                </a:cubicBezTo>
                <a:cubicBezTo>
                  <a:pt x="1308985" y="4808"/>
                  <a:pt x="1523023" y="14716"/>
                  <a:pt x="1704889" y="0"/>
                </a:cubicBezTo>
                <a:cubicBezTo>
                  <a:pt x="1886755" y="-14716"/>
                  <a:pt x="2149418" y="-16314"/>
                  <a:pt x="2296864" y="0"/>
                </a:cubicBezTo>
                <a:cubicBezTo>
                  <a:pt x="2444311" y="16314"/>
                  <a:pt x="2630976" y="1690"/>
                  <a:pt x="2817803" y="0"/>
                </a:cubicBezTo>
                <a:cubicBezTo>
                  <a:pt x="3004630" y="-1690"/>
                  <a:pt x="3317818" y="31826"/>
                  <a:pt x="3551852" y="0"/>
                </a:cubicBezTo>
                <a:cubicBezTo>
                  <a:pt x="3541504" y="170995"/>
                  <a:pt x="3568069" y="259593"/>
                  <a:pt x="3551852" y="382555"/>
                </a:cubicBezTo>
                <a:cubicBezTo>
                  <a:pt x="3251916" y="391852"/>
                  <a:pt x="3203519" y="390502"/>
                  <a:pt x="2888840" y="382555"/>
                </a:cubicBezTo>
                <a:cubicBezTo>
                  <a:pt x="2574161" y="374608"/>
                  <a:pt x="2542384" y="358342"/>
                  <a:pt x="2403420" y="382555"/>
                </a:cubicBezTo>
                <a:cubicBezTo>
                  <a:pt x="2264456" y="406768"/>
                  <a:pt x="2140548" y="397012"/>
                  <a:pt x="1882482" y="382555"/>
                </a:cubicBezTo>
                <a:cubicBezTo>
                  <a:pt x="1624416" y="368098"/>
                  <a:pt x="1566320" y="373215"/>
                  <a:pt x="1361543" y="382555"/>
                </a:cubicBezTo>
                <a:cubicBezTo>
                  <a:pt x="1156766" y="391895"/>
                  <a:pt x="997428" y="361157"/>
                  <a:pt x="698531" y="382555"/>
                </a:cubicBezTo>
                <a:cubicBezTo>
                  <a:pt x="399634" y="403953"/>
                  <a:pt x="254220" y="375282"/>
                  <a:pt x="0" y="382555"/>
                </a:cubicBezTo>
                <a:cubicBezTo>
                  <a:pt x="17218" y="259248"/>
                  <a:pt x="16899" y="132542"/>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269808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20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25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iterate type="lt">
                                    <p:tmAbs val="10"/>
                                  </p:iterate>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par>
                          <p:cTn id="17" fill="hold">
                            <p:stCondLst>
                              <p:cond delay="51"/>
                            </p:stCondLst>
                            <p:childTnLst>
                              <p:par>
                                <p:cTn id="18" presetID="1" presetClass="entr" presetSubtype="0" fill="hold" nodeType="afterEffect">
                                  <p:stCondLst>
                                    <p:cond delay="0"/>
                                  </p:stCondLst>
                                  <p:iterate type="lt">
                                    <p:tmAbs val="10"/>
                                  </p:iterate>
                                  <p:childTnLst>
                                    <p:set>
                                      <p:cBhvr>
                                        <p:cTn id="19" dur="1" fill="hold">
                                          <p:stCondLst>
                                            <p:cond delay="0"/>
                                          </p:stCondLst>
                                        </p:cTn>
                                        <p:tgtEl>
                                          <p:spTgt spid="7">
                                            <p:txEl>
                                              <p:pRg st="3" end="3"/>
                                            </p:txEl>
                                          </p:spTgt>
                                        </p:tgtEl>
                                        <p:attrNameLst>
                                          <p:attrName>style.visibility</p:attrName>
                                        </p:attrNameLst>
                                      </p:cBhvr>
                                      <p:to>
                                        <p:strVal val="visible"/>
                                      </p:to>
                                    </p:set>
                                  </p:childTnLst>
                                </p:cTn>
                              </p:par>
                            </p:childTnLst>
                          </p:cTn>
                        </p:par>
                        <p:par>
                          <p:cTn id="20" fill="hold">
                            <p:stCondLst>
                              <p:cond delay="532"/>
                            </p:stCondLst>
                            <p:childTnLst>
                              <p:par>
                                <p:cTn id="21" presetID="1" presetClass="entr" presetSubtype="0" fill="hold" nodeType="afterEffect">
                                  <p:stCondLst>
                                    <p:cond delay="0"/>
                                  </p:stCondLst>
                                  <p:iterate type="lt">
                                    <p:tmAbs val="10"/>
                                  </p:iterate>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par>
                          <p:cTn id="23" fill="hold">
                            <p:stCondLst>
                              <p:cond delay="532"/>
                            </p:stCondLst>
                            <p:childTnLst>
                              <p:par>
                                <p:cTn id="24" presetID="1" presetClass="entr" presetSubtype="0" fill="hold" nodeType="afterEffect">
                                  <p:stCondLst>
                                    <p:cond delay="0"/>
                                  </p:stCondLst>
                                  <p:iterate type="lt">
                                    <p:tmAbs val="10"/>
                                  </p:iterate>
                                  <p:childTnLst>
                                    <p:set>
                                      <p:cBhvr>
                                        <p:cTn id="25" dur="1" fill="hold">
                                          <p:stCondLst>
                                            <p:cond delay="0"/>
                                          </p:stCondLst>
                                        </p:cTn>
                                        <p:tgtEl>
                                          <p:spTgt spid="7">
                                            <p:txEl>
                                              <p:pRg st="5" end="5"/>
                                            </p:txEl>
                                          </p:spTgt>
                                        </p:tgtEl>
                                        <p:attrNameLst>
                                          <p:attrName>style.visibility</p:attrName>
                                        </p:attrNameLst>
                                      </p:cBhvr>
                                      <p:to>
                                        <p:strVal val="visible"/>
                                      </p:to>
                                    </p:set>
                                  </p:childTnLst>
                                </p:cTn>
                              </p:par>
                            </p:childTnLst>
                          </p:cTn>
                        </p:par>
                        <p:par>
                          <p:cTn id="26" fill="hold">
                            <p:stCondLst>
                              <p:cond delay="933"/>
                            </p:stCondLst>
                            <p:childTnLst>
                              <p:par>
                                <p:cTn id="27" presetID="1" presetClass="entr" presetSubtype="0" fill="hold" nodeType="afterEffect">
                                  <p:stCondLst>
                                    <p:cond delay="0"/>
                                  </p:stCondLst>
                                  <p:iterate type="lt">
                                    <p:tmAbs val="10"/>
                                  </p:iterate>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10"/>
                                  </p:iterate>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iterate type="lt">
                                    <p:tmAbs val="10"/>
                                  </p:iterate>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par>
                          <p:cTn id="37" fill="hold">
                            <p:stCondLst>
                              <p:cond delay="461"/>
                            </p:stCondLst>
                            <p:childTnLst>
                              <p:par>
                                <p:cTn id="38" presetID="1" presetClass="entr" presetSubtype="0" fill="hold" nodeType="afterEffect">
                                  <p:stCondLst>
                                    <p:cond delay="0"/>
                                  </p:stCondLst>
                                  <p:iterate type="lt">
                                    <p:tmAbs val="10"/>
                                  </p:iterate>
                                  <p:childTnLst>
                                    <p:set>
                                      <p:cBhvr>
                                        <p:cTn id="39" dur="1" fill="hold">
                                          <p:stCondLst>
                                            <p:cond delay="0"/>
                                          </p:stCondLst>
                                        </p:cTn>
                                        <p:tgtEl>
                                          <p:spTgt spid="7">
                                            <p:txEl>
                                              <p:pRg st="9" end="9"/>
                                            </p:txEl>
                                          </p:spTgt>
                                        </p:tgtEl>
                                        <p:attrNameLst>
                                          <p:attrName>style.visibility</p:attrName>
                                        </p:attrNameLst>
                                      </p:cBhvr>
                                      <p:to>
                                        <p:strVal val="visible"/>
                                      </p:to>
                                    </p:set>
                                  </p:childTnLst>
                                </p:cTn>
                              </p:par>
                            </p:childTnLst>
                          </p:cTn>
                        </p:par>
                        <p:par>
                          <p:cTn id="40" fill="hold">
                            <p:stCondLst>
                              <p:cond delay="722"/>
                            </p:stCondLst>
                            <p:childTnLst>
                              <p:par>
                                <p:cTn id="41" presetID="1" presetClass="entr" presetSubtype="0" fill="hold" nodeType="afterEffect">
                                  <p:stCondLst>
                                    <p:cond delay="0"/>
                                  </p:stCondLst>
                                  <p:iterate type="lt">
                                    <p:tmAbs val="10"/>
                                  </p:iterate>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par>
                          <p:cTn id="43" fill="hold">
                            <p:stCondLst>
                              <p:cond delay="1053"/>
                            </p:stCondLst>
                            <p:childTnLst>
                              <p:par>
                                <p:cTn id="44" presetID="1" presetClass="entr" presetSubtype="0" fill="hold" nodeType="afterEffect">
                                  <p:stCondLst>
                                    <p:cond delay="0"/>
                                  </p:stCondLst>
                                  <p:iterate type="lt">
                                    <p:tmAbs val="10"/>
                                  </p:iterate>
                                  <p:childTnLst>
                                    <p:set>
                                      <p:cBhvr>
                                        <p:cTn id="45"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iterate type="lt">
                                    <p:tmAbs val="10"/>
                                  </p:iterate>
                                  <p:childTnLst>
                                    <p:set>
                                      <p:cBhvr>
                                        <p:cTn id="49" dur="1" fill="hold">
                                          <p:stCondLst>
                                            <p:cond delay="0"/>
                                          </p:stCondLst>
                                        </p:cTn>
                                        <p:tgtEl>
                                          <p:spTgt spid="7">
                                            <p:txEl>
                                              <p:pRg st="12" end="12"/>
                                            </p:txEl>
                                          </p:spTgt>
                                        </p:tgtEl>
                                        <p:attrNameLst>
                                          <p:attrName>style.visibility</p:attrName>
                                        </p:attrNameLst>
                                      </p:cBhvr>
                                      <p:to>
                                        <p:strVal val="visible"/>
                                      </p:to>
                                    </p:set>
                                  </p:childTnLst>
                                </p:cTn>
                              </p:par>
                            </p:childTnLst>
                          </p:cTn>
                        </p:par>
                        <p:par>
                          <p:cTn id="50" fill="hold">
                            <p:stCondLst>
                              <p:cond delay="511"/>
                            </p:stCondLst>
                            <p:childTnLst>
                              <p:par>
                                <p:cTn id="51" presetID="1" presetClass="entr" presetSubtype="0" fill="hold" nodeType="afterEffect">
                                  <p:stCondLst>
                                    <p:cond delay="0"/>
                                  </p:stCondLst>
                                  <p:iterate type="lt">
                                    <p:tmAbs val="10"/>
                                  </p:iterate>
                                  <p:childTnLst>
                                    <p:set>
                                      <p:cBhvr>
                                        <p:cTn id="52" dur="1" fill="hold">
                                          <p:stCondLst>
                                            <p:cond delay="0"/>
                                          </p:stCondLst>
                                        </p:cTn>
                                        <p:tgtEl>
                                          <p:spTgt spid="7">
                                            <p:txEl>
                                              <p:pRg st="13" end="13"/>
                                            </p:txEl>
                                          </p:spTgt>
                                        </p:tgtEl>
                                        <p:attrNameLst>
                                          <p:attrName>style.visibility</p:attrName>
                                        </p:attrNameLst>
                                      </p:cBhvr>
                                      <p:to>
                                        <p:strVal val="visible"/>
                                      </p:to>
                                    </p:set>
                                  </p:childTnLst>
                                </p:cTn>
                              </p:par>
                            </p:childTnLst>
                          </p:cTn>
                        </p:par>
                        <p:par>
                          <p:cTn id="53" fill="hold">
                            <p:stCondLst>
                              <p:cond delay="822"/>
                            </p:stCondLst>
                            <p:childTnLst>
                              <p:par>
                                <p:cTn id="54" presetID="1" presetClass="entr" presetSubtype="0" fill="hold" nodeType="afterEffect">
                                  <p:stCondLst>
                                    <p:cond delay="0"/>
                                  </p:stCondLst>
                                  <p:iterate type="lt">
                                    <p:tmAbs val="10"/>
                                  </p:iterate>
                                  <p:childTnLst>
                                    <p:set>
                                      <p:cBhvr>
                                        <p:cTn id="55" dur="1" fill="hold">
                                          <p:stCondLst>
                                            <p:cond delay="0"/>
                                          </p:stCondLst>
                                        </p:cTn>
                                        <p:tgtEl>
                                          <p:spTgt spid="7">
                                            <p:txEl>
                                              <p:pRg st="14" end="14"/>
                                            </p:txEl>
                                          </p:spTgt>
                                        </p:tgtEl>
                                        <p:attrNameLst>
                                          <p:attrName>style.visibility</p:attrName>
                                        </p:attrNameLst>
                                      </p:cBhvr>
                                      <p:to>
                                        <p:strVal val="visible"/>
                                      </p:to>
                                    </p:set>
                                  </p:childTnLst>
                                </p:cTn>
                              </p:par>
                            </p:childTnLst>
                          </p:cTn>
                        </p:par>
                        <p:par>
                          <p:cTn id="56" fill="hold">
                            <p:stCondLst>
                              <p:cond delay="1293"/>
                            </p:stCondLst>
                            <p:childTnLst>
                              <p:par>
                                <p:cTn id="57" presetID="1" presetClass="entr" presetSubtype="0" fill="hold" nodeType="afterEffect">
                                  <p:stCondLst>
                                    <p:cond delay="0"/>
                                  </p:stCondLst>
                                  <p:iterate type="lt">
                                    <p:tmAbs val="10"/>
                                  </p:iterate>
                                  <p:childTnLst>
                                    <p:set>
                                      <p:cBhvr>
                                        <p:cTn id="5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circle(in)">
                                      <p:cBhvr>
                                        <p:cTn id="63" dur="1000"/>
                                        <p:tgtEl>
                                          <p:spTgt spid="3"/>
                                        </p:tgtEl>
                                      </p:cBhvr>
                                    </p:animEffect>
                                  </p:childTnLst>
                                </p:cTn>
                              </p:par>
                            </p:childTnLst>
                          </p:cTn>
                        </p:par>
                        <p:par>
                          <p:cTn id="64" fill="hold">
                            <p:stCondLst>
                              <p:cond delay="1000"/>
                            </p:stCondLst>
                            <p:childTnLst>
                              <p:par>
                                <p:cTn id="65" presetID="6" presetClass="entr" presetSubtype="16"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circle(in)">
                                      <p:cBhvr>
                                        <p:cTn id="6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400F-643C-44E1-938B-4BA4788F35A6}"/>
              </a:ext>
            </a:extLst>
          </p:cNvPr>
          <p:cNvSpPr>
            <a:spLocks noGrp="1"/>
          </p:cNvSpPr>
          <p:nvPr>
            <p:ph type="title"/>
          </p:nvPr>
        </p:nvSpPr>
        <p:spPr/>
        <p:txBody>
          <a:bodyPr/>
          <a:lstStyle/>
          <a:p>
            <a:pPr algn="ctr"/>
            <a:r>
              <a:rPr lang="en-US" dirty="0"/>
              <a:t>Running bUnit tests</a:t>
            </a:r>
            <a:endParaRPr lang="da-DK" dirty="0"/>
          </a:p>
        </p:txBody>
      </p:sp>
      <p:sp>
        <p:nvSpPr>
          <p:cNvPr id="4" name="TextBox 3">
            <a:extLst>
              <a:ext uri="{FF2B5EF4-FFF2-40B4-BE49-F238E27FC236}">
                <a16:creationId xmlns:a16="http://schemas.microsoft.com/office/drawing/2014/main" id="{01EE4EF3-381B-412F-8EE3-21BD5B772004}"/>
              </a:ext>
            </a:extLst>
          </p:cNvPr>
          <p:cNvSpPr txBox="1"/>
          <p:nvPr/>
        </p:nvSpPr>
        <p:spPr>
          <a:xfrm>
            <a:off x="1017036" y="1690688"/>
            <a:ext cx="10157927" cy="3139321"/>
          </a:xfrm>
          <a:prstGeom prst="rect">
            <a:avLst/>
          </a:prstGeom>
          <a:noFill/>
        </p:spPr>
        <p:txBody>
          <a:bodyPr wrap="square">
            <a:spAutoFit/>
          </a:bodyPr>
          <a:lstStyle/>
          <a:p>
            <a:r>
              <a:rPr lang="da-DK" dirty="0">
                <a:solidFill>
                  <a:schemeClr val="accent1">
                    <a:lumMod val="60000"/>
                    <a:lumOff val="40000"/>
                  </a:schemeClr>
                </a:solidFill>
                <a:latin typeface="Consolas" panose="020B0609020204030204" pitchFamily="49" charset="0"/>
              </a:rPr>
              <a:t>❯</a:t>
            </a:r>
            <a:r>
              <a:rPr lang="da-DK" dirty="0">
                <a:latin typeface="Consolas" panose="020B0609020204030204" pitchFamily="49" charset="0"/>
              </a:rPr>
              <a:t> </a:t>
            </a:r>
            <a:r>
              <a:rPr lang="da-DK" dirty="0" err="1">
                <a:solidFill>
                  <a:schemeClr val="accent1">
                    <a:lumMod val="60000"/>
                    <a:lumOff val="40000"/>
                  </a:schemeClr>
                </a:solidFill>
                <a:latin typeface="Consolas" panose="020B0609020204030204" pitchFamily="49" charset="0"/>
              </a:rPr>
              <a:t>dotnet</a:t>
            </a:r>
            <a:r>
              <a:rPr lang="da-DK" dirty="0">
                <a:solidFill>
                  <a:schemeClr val="accent1">
                    <a:lumMod val="60000"/>
                    <a:lumOff val="40000"/>
                  </a:schemeClr>
                </a:solidFill>
                <a:latin typeface="Consolas" panose="020B0609020204030204" pitchFamily="49" charset="0"/>
              </a:rPr>
              <a:t> test</a:t>
            </a:r>
            <a:r>
              <a:rPr lang="da-DK" dirty="0">
                <a:latin typeface="Consolas" panose="020B0609020204030204" pitchFamily="49" charset="0"/>
              </a:rPr>
              <a:t> </a:t>
            </a:r>
            <a:r>
              <a:rPr lang="da-DK" dirty="0">
                <a:solidFill>
                  <a:schemeClr val="tx1">
                    <a:lumMod val="65000"/>
                  </a:schemeClr>
                </a:solidFill>
                <a:latin typeface="Consolas" panose="020B0609020204030204" pitchFamily="49" charset="0"/>
              </a:rPr>
              <a:t>--logger:"</a:t>
            </a:r>
            <a:r>
              <a:rPr lang="da-DK" dirty="0" err="1">
                <a:solidFill>
                  <a:schemeClr val="tx1">
                    <a:lumMod val="65000"/>
                  </a:schemeClr>
                </a:solidFill>
                <a:latin typeface="Consolas" panose="020B0609020204030204" pitchFamily="49" charset="0"/>
              </a:rPr>
              <a:t>console;verbosity</a:t>
            </a:r>
            <a:r>
              <a:rPr lang="da-DK" dirty="0">
                <a:solidFill>
                  <a:schemeClr val="tx1">
                    <a:lumMod val="65000"/>
                  </a:schemeClr>
                </a:solidFill>
                <a:latin typeface="Consolas" panose="020B0609020204030204" pitchFamily="49" charset="0"/>
              </a:rPr>
              <a:t>=normal"</a:t>
            </a:r>
          </a:p>
          <a:p>
            <a:endParaRPr lang="da-DK" dirty="0">
              <a:latin typeface="Consolas" panose="020B0609020204030204" pitchFamily="49" charset="0"/>
            </a:endParaRPr>
          </a:p>
          <a:p>
            <a:r>
              <a:rPr lang="da-DK" dirty="0" err="1">
                <a:latin typeface="Consolas" panose="020B0609020204030204" pitchFamily="49" charset="0"/>
              </a:rPr>
              <a:t>Starting</a:t>
            </a:r>
            <a:r>
              <a:rPr lang="da-DK" dirty="0">
                <a:latin typeface="Consolas" panose="020B0609020204030204" pitchFamily="49" charset="0"/>
              </a:rPr>
              <a:t> test </a:t>
            </a:r>
            <a:r>
              <a:rPr lang="da-DK" dirty="0" err="1">
                <a:latin typeface="Consolas" panose="020B0609020204030204" pitchFamily="49" charset="0"/>
              </a:rPr>
              <a:t>execution</a:t>
            </a:r>
            <a:r>
              <a:rPr lang="da-DK" dirty="0">
                <a:latin typeface="Consolas" panose="020B0609020204030204" pitchFamily="49" charset="0"/>
              </a:rPr>
              <a:t>, please </a:t>
            </a:r>
            <a:r>
              <a:rPr lang="da-DK" dirty="0" err="1">
                <a:latin typeface="Consolas" panose="020B0609020204030204" pitchFamily="49" charset="0"/>
              </a:rPr>
              <a:t>wait</a:t>
            </a:r>
            <a:r>
              <a:rPr lang="da-DK" dirty="0">
                <a:latin typeface="Consolas" panose="020B0609020204030204" pitchFamily="49" charset="0"/>
              </a:rPr>
              <a:t>...</a:t>
            </a:r>
          </a:p>
          <a:p>
            <a:r>
              <a:rPr lang="da-DK" dirty="0">
                <a:latin typeface="Consolas" panose="020B0609020204030204" pitchFamily="49" charset="0"/>
              </a:rPr>
              <a:t>A total of 1 test files </a:t>
            </a:r>
            <a:r>
              <a:rPr lang="da-DK" dirty="0" err="1">
                <a:latin typeface="Consolas" panose="020B0609020204030204" pitchFamily="49" charset="0"/>
              </a:rPr>
              <a:t>matched</a:t>
            </a:r>
            <a:r>
              <a:rPr lang="da-DK" dirty="0">
                <a:latin typeface="Consolas" panose="020B0609020204030204" pitchFamily="49" charset="0"/>
              </a:rPr>
              <a:t> the </a:t>
            </a:r>
            <a:r>
              <a:rPr lang="da-DK" dirty="0" err="1">
                <a:latin typeface="Consolas" panose="020B0609020204030204" pitchFamily="49" charset="0"/>
              </a:rPr>
              <a:t>specified</a:t>
            </a:r>
            <a:r>
              <a:rPr lang="da-DK" dirty="0">
                <a:latin typeface="Consolas" panose="020B0609020204030204" pitchFamily="49" charset="0"/>
              </a:rPr>
              <a:t> pattern.</a:t>
            </a:r>
          </a:p>
          <a:p>
            <a:endParaRPr lang="da-DK" dirty="0">
              <a:latin typeface="Consolas" panose="020B0609020204030204" pitchFamily="49" charset="0"/>
            </a:endParaRPr>
          </a:p>
          <a:p>
            <a:r>
              <a:rPr lang="da-DK" dirty="0">
                <a:latin typeface="Consolas" panose="020B0609020204030204" pitchFamily="49" charset="0"/>
              </a:rPr>
              <a:t>  </a:t>
            </a:r>
            <a:r>
              <a:rPr lang="da-DK" dirty="0" err="1">
                <a:solidFill>
                  <a:schemeClr val="accent6">
                    <a:lumMod val="60000"/>
                    <a:lumOff val="40000"/>
                  </a:schemeClr>
                </a:solidFill>
                <a:latin typeface="Consolas" panose="020B0609020204030204" pitchFamily="49" charset="0"/>
              </a:rPr>
              <a:t>Passed</a:t>
            </a:r>
            <a:r>
              <a:rPr lang="da-DK" dirty="0">
                <a:solidFill>
                  <a:schemeClr val="accent6">
                    <a:lumMod val="60000"/>
                    <a:lumOff val="40000"/>
                  </a:schemeClr>
                </a:solidFill>
                <a:latin typeface="Consolas" panose="020B0609020204030204" pitchFamily="49" charset="0"/>
              </a:rPr>
              <a:t> </a:t>
            </a:r>
            <a:r>
              <a:rPr lang="da-DK" dirty="0" err="1">
                <a:latin typeface="Consolas" panose="020B0609020204030204" pitchFamily="49" charset="0"/>
              </a:rPr>
              <a:t>Counter_Should_Increment_When_Clicked</a:t>
            </a:r>
            <a:r>
              <a:rPr lang="da-DK" dirty="0">
                <a:latin typeface="Consolas" panose="020B0609020204030204" pitchFamily="49" charset="0"/>
              </a:rPr>
              <a:t> [272 ms]</a:t>
            </a:r>
          </a:p>
          <a:p>
            <a:endParaRPr lang="da-DK" dirty="0">
              <a:latin typeface="Consolas" panose="020B0609020204030204" pitchFamily="49" charset="0"/>
            </a:endParaRPr>
          </a:p>
          <a:p>
            <a:r>
              <a:rPr lang="da-DK" dirty="0">
                <a:solidFill>
                  <a:schemeClr val="accent6">
                    <a:lumMod val="60000"/>
                    <a:lumOff val="40000"/>
                  </a:schemeClr>
                </a:solidFill>
                <a:latin typeface="Consolas" panose="020B0609020204030204" pitchFamily="49" charset="0"/>
              </a:rPr>
              <a:t>Test Run </a:t>
            </a:r>
            <a:r>
              <a:rPr lang="da-DK" dirty="0" err="1">
                <a:solidFill>
                  <a:schemeClr val="accent6">
                    <a:lumMod val="60000"/>
                    <a:lumOff val="40000"/>
                  </a:schemeClr>
                </a:solidFill>
                <a:latin typeface="Consolas" panose="020B0609020204030204" pitchFamily="49" charset="0"/>
              </a:rPr>
              <a:t>Successful</a:t>
            </a:r>
            <a:r>
              <a:rPr lang="da-DK" dirty="0">
                <a:solidFill>
                  <a:schemeClr val="accent6">
                    <a:lumMod val="60000"/>
                    <a:lumOff val="40000"/>
                  </a:schemeClr>
                </a:solidFill>
                <a:latin typeface="Consolas" panose="020B0609020204030204" pitchFamily="49" charset="0"/>
              </a:rPr>
              <a:t>.</a:t>
            </a:r>
          </a:p>
          <a:p>
            <a:r>
              <a:rPr lang="da-DK" dirty="0">
                <a:latin typeface="Consolas" panose="020B0609020204030204" pitchFamily="49" charset="0"/>
              </a:rPr>
              <a:t>Total tests: 1</a:t>
            </a:r>
          </a:p>
          <a:p>
            <a:r>
              <a:rPr lang="da-DK" dirty="0">
                <a:solidFill>
                  <a:schemeClr val="accent6">
                    <a:lumMod val="60000"/>
                    <a:lumOff val="40000"/>
                  </a:schemeClr>
                </a:solidFill>
                <a:latin typeface="Consolas" panose="020B0609020204030204" pitchFamily="49" charset="0"/>
              </a:rPr>
              <a:t>     </a:t>
            </a:r>
            <a:r>
              <a:rPr lang="da-DK" dirty="0" err="1">
                <a:solidFill>
                  <a:schemeClr val="accent6">
                    <a:lumMod val="60000"/>
                    <a:lumOff val="40000"/>
                  </a:schemeClr>
                </a:solidFill>
                <a:latin typeface="Consolas" panose="020B0609020204030204" pitchFamily="49" charset="0"/>
              </a:rPr>
              <a:t>Passed</a:t>
            </a:r>
            <a:r>
              <a:rPr lang="da-DK" dirty="0">
                <a:solidFill>
                  <a:schemeClr val="accent6">
                    <a:lumMod val="60000"/>
                    <a:lumOff val="40000"/>
                  </a:schemeClr>
                </a:solidFill>
                <a:latin typeface="Consolas" panose="020B0609020204030204" pitchFamily="49" charset="0"/>
              </a:rPr>
              <a:t>: 1</a:t>
            </a:r>
          </a:p>
          <a:p>
            <a:r>
              <a:rPr lang="da-DK" dirty="0">
                <a:latin typeface="Consolas" panose="020B0609020204030204" pitchFamily="49" charset="0"/>
              </a:rPr>
              <a:t> Total time: 1,1839 Seconds</a:t>
            </a:r>
          </a:p>
        </p:txBody>
      </p:sp>
      <p:sp>
        <p:nvSpPr>
          <p:cNvPr id="8" name="TextBox 7">
            <a:extLst>
              <a:ext uri="{FF2B5EF4-FFF2-40B4-BE49-F238E27FC236}">
                <a16:creationId xmlns:a16="http://schemas.microsoft.com/office/drawing/2014/main" id="{7AF5ABB9-C131-413E-8BED-8F277618AF7A}"/>
              </a:ext>
            </a:extLst>
          </p:cNvPr>
          <p:cNvSpPr txBox="1"/>
          <p:nvPr/>
        </p:nvSpPr>
        <p:spPr>
          <a:xfrm>
            <a:off x="1017036" y="1690688"/>
            <a:ext cx="263589" cy="369332"/>
          </a:xfrm>
          <a:prstGeom prst="rect">
            <a:avLst/>
          </a:prstGeom>
          <a:noFill/>
        </p:spPr>
        <p:txBody>
          <a:bodyPr wrap="square">
            <a:spAutoFit/>
          </a:bodyPr>
          <a:lstStyle/>
          <a:p>
            <a:r>
              <a:rPr lang="da-DK" dirty="0">
                <a:solidFill>
                  <a:schemeClr val="accent1">
                    <a:lumMod val="60000"/>
                    <a:lumOff val="40000"/>
                  </a:schemeClr>
                </a:solidFill>
                <a:latin typeface="Consolas" panose="020B0609020204030204" pitchFamily="49" charset="0"/>
              </a:rPr>
              <a:t>❯</a:t>
            </a:r>
            <a:endParaRPr lang="da-DK" dirty="0"/>
          </a:p>
        </p:txBody>
      </p:sp>
    </p:spTree>
    <p:extLst>
      <p:ext uri="{BB962C8B-B14F-4D97-AF65-F5344CB8AC3E}">
        <p14:creationId xmlns:p14="http://schemas.microsoft.com/office/powerpoint/2010/main" val="181434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childTnLst>
                          </p:cTn>
                        </p:par>
                        <p:par>
                          <p:cTn id="14" fill="hold">
                            <p:stCondLst>
                              <p:cond delay="100"/>
                            </p:stCondLst>
                            <p:childTnLst>
                              <p:par>
                                <p:cTn id="15" presetID="1" presetClass="entr" presetSubtype="0" fill="hold" nodeType="afterEffect">
                                  <p:stCondLst>
                                    <p:cond delay="10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par>
                          <p:cTn id="17" fill="hold">
                            <p:stCondLst>
                              <p:cond delay="200"/>
                            </p:stCondLst>
                            <p:childTnLst>
                              <p:par>
                                <p:cTn id="18" presetID="1" presetClass="entr" presetSubtype="0" fill="hold" nodeType="afterEffect">
                                  <p:stCondLst>
                                    <p:cond delay="10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par>
                          <p:cTn id="20" fill="hold">
                            <p:stCondLst>
                              <p:cond delay="300"/>
                            </p:stCondLst>
                            <p:childTnLst>
                              <p:par>
                                <p:cTn id="21" presetID="1" presetClass="entr" presetSubtype="0" fill="hold" nodeType="afterEffect">
                                  <p:stCondLst>
                                    <p:cond delay="10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par>
                          <p:cTn id="23" fill="hold">
                            <p:stCondLst>
                              <p:cond delay="400"/>
                            </p:stCondLst>
                            <p:childTnLst>
                              <p:par>
                                <p:cTn id="24" presetID="1" presetClass="entr" presetSubtype="0" fill="hold" nodeType="afterEffect">
                                  <p:stCondLst>
                                    <p:cond delay="100"/>
                                  </p:stCondLst>
                                  <p:childTnLst>
                                    <p:set>
                                      <p:cBhvr>
                                        <p:cTn id="25" dur="1" fill="hold">
                                          <p:stCondLst>
                                            <p:cond delay="0"/>
                                          </p:stCondLst>
                                        </p:cTn>
                                        <p:tgtEl>
                                          <p:spTgt spid="4">
                                            <p:txEl>
                                              <p:pRg st="9" end="9"/>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10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3838-8758-4C32-812F-E092FB196FA3}"/>
              </a:ext>
            </a:extLst>
          </p:cNvPr>
          <p:cNvSpPr>
            <a:spLocks noGrp="1"/>
          </p:cNvSpPr>
          <p:nvPr>
            <p:ph type="ctrTitle"/>
          </p:nvPr>
        </p:nvSpPr>
        <p:spPr/>
        <p:txBody>
          <a:bodyPr>
            <a:normAutofit/>
          </a:bodyPr>
          <a:lstStyle/>
          <a:p>
            <a:r>
              <a:rPr lang="en-US" dirty="0"/>
              <a:t>To verify, or not to verify markup? </a:t>
            </a:r>
            <a:endParaRPr lang="da-DK" dirty="0"/>
          </a:p>
        </p:txBody>
      </p:sp>
      <p:sp>
        <p:nvSpPr>
          <p:cNvPr id="3" name="Subtitle 2">
            <a:extLst>
              <a:ext uri="{FF2B5EF4-FFF2-40B4-BE49-F238E27FC236}">
                <a16:creationId xmlns:a16="http://schemas.microsoft.com/office/drawing/2014/main" id="{BFEF09C4-C486-4D6C-97DC-B2FE5D20BF25}"/>
              </a:ext>
            </a:extLst>
          </p:cNvPr>
          <p:cNvSpPr>
            <a:spLocks noGrp="1"/>
          </p:cNvSpPr>
          <p:nvPr>
            <p:ph type="subTitle" idx="1"/>
          </p:nvPr>
        </p:nvSpPr>
        <p:spPr/>
        <p:txBody>
          <a:bodyPr/>
          <a:lstStyle/>
          <a:p>
            <a:r>
              <a:rPr lang="da-DK" dirty="0" err="1"/>
              <a:t>That</a:t>
            </a:r>
            <a:r>
              <a:rPr lang="da-DK" dirty="0"/>
              <a:t> is the </a:t>
            </a:r>
            <a:r>
              <a:rPr lang="da-DK" dirty="0" err="1"/>
              <a:t>question</a:t>
            </a:r>
            <a:r>
              <a:rPr lang="da-DK" dirty="0"/>
              <a:t>… </a:t>
            </a:r>
            <a:r>
              <a:rPr lang="da-DK" dirty="0" err="1"/>
              <a:t>what</a:t>
            </a:r>
            <a:r>
              <a:rPr lang="da-DK" dirty="0"/>
              <a:t> kind of </a:t>
            </a:r>
            <a:r>
              <a:rPr lang="da-DK" dirty="0" err="1"/>
              <a:t>testing</a:t>
            </a:r>
            <a:r>
              <a:rPr lang="da-DK" dirty="0"/>
              <a:t> do </a:t>
            </a:r>
            <a:r>
              <a:rPr lang="da-DK" dirty="0" err="1"/>
              <a:t>we</a:t>
            </a:r>
            <a:r>
              <a:rPr lang="da-DK" dirty="0"/>
              <a:t> </a:t>
            </a:r>
            <a:r>
              <a:rPr lang="da-DK" dirty="0" err="1"/>
              <a:t>want</a:t>
            </a:r>
            <a:r>
              <a:rPr lang="da-DK" dirty="0"/>
              <a:t> to do?</a:t>
            </a:r>
          </a:p>
        </p:txBody>
      </p:sp>
      <p:sp>
        <p:nvSpPr>
          <p:cNvPr id="4" name="TextBox 3">
            <a:extLst>
              <a:ext uri="{FF2B5EF4-FFF2-40B4-BE49-F238E27FC236}">
                <a16:creationId xmlns:a16="http://schemas.microsoft.com/office/drawing/2014/main" id="{2B2670C2-1A23-4687-999F-68AE94D5F04F}"/>
              </a:ext>
            </a:extLst>
          </p:cNvPr>
          <p:cNvSpPr txBox="1"/>
          <p:nvPr/>
        </p:nvSpPr>
        <p:spPr>
          <a:xfrm rot="20341546">
            <a:off x="4775719" y="4149804"/>
            <a:ext cx="2640563" cy="2215991"/>
          </a:xfrm>
          <a:prstGeom prst="rect">
            <a:avLst/>
          </a:prstGeom>
          <a:noFill/>
        </p:spPr>
        <p:txBody>
          <a:bodyPr wrap="square" rtlCol="0">
            <a:spAutoFit/>
          </a:bodyPr>
          <a:lstStyle/>
          <a:p>
            <a:r>
              <a:rPr lang="en-US" sz="13800" dirty="0"/>
              <a:t>🤔</a:t>
            </a:r>
            <a:endParaRPr lang="da-DK" sz="13800" dirty="0"/>
          </a:p>
        </p:txBody>
      </p:sp>
    </p:spTree>
    <p:extLst>
      <p:ext uri="{BB962C8B-B14F-4D97-AF65-F5344CB8AC3E}">
        <p14:creationId xmlns:p14="http://schemas.microsoft.com/office/powerpoint/2010/main" val="177418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CF83DE-4D54-40F3-8EA5-41F399BA69C8}"/>
              </a:ext>
            </a:extLst>
          </p:cNvPr>
          <p:cNvSpPr>
            <a:spLocks noGrp="1"/>
          </p:cNvSpPr>
          <p:nvPr>
            <p:ph type="title"/>
          </p:nvPr>
        </p:nvSpPr>
        <p:spPr/>
        <p:txBody>
          <a:bodyPr/>
          <a:lstStyle/>
          <a:p>
            <a:pPr algn="ctr"/>
            <a:r>
              <a:rPr lang="en-US" dirty="0"/>
              <a:t>Functionality testing – configure pizza dialog</a:t>
            </a:r>
            <a:endParaRPr lang="da-DK" dirty="0"/>
          </a:p>
        </p:txBody>
      </p:sp>
      <p:pic>
        <p:nvPicPr>
          <p:cNvPr id="8" name="Screen Recording 7">
            <a:hlinkClick r:id="" action="ppaction://media"/>
            <a:extLst>
              <a:ext uri="{FF2B5EF4-FFF2-40B4-BE49-F238E27FC236}">
                <a16:creationId xmlns:a16="http://schemas.microsoft.com/office/drawing/2014/main" id="{74069BAC-9DF5-49FD-B8F2-DB44A4A3E0B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184400" y="1690688"/>
            <a:ext cx="7823200" cy="4351338"/>
          </a:xfrm>
        </p:spPr>
      </p:pic>
      <p:sp>
        <p:nvSpPr>
          <p:cNvPr id="10" name="TextBox 9">
            <a:extLst>
              <a:ext uri="{FF2B5EF4-FFF2-40B4-BE49-F238E27FC236}">
                <a16:creationId xmlns:a16="http://schemas.microsoft.com/office/drawing/2014/main" id="{33E45F57-2A3A-453F-94C9-56C75A9972CA}"/>
              </a:ext>
            </a:extLst>
          </p:cNvPr>
          <p:cNvSpPr txBox="1"/>
          <p:nvPr/>
        </p:nvSpPr>
        <p:spPr>
          <a:xfrm>
            <a:off x="1679876" y="6308209"/>
            <a:ext cx="8832247" cy="369332"/>
          </a:xfrm>
          <a:prstGeom prst="rect">
            <a:avLst/>
          </a:prstGeom>
          <a:noFill/>
        </p:spPr>
        <p:txBody>
          <a:bodyPr wrap="square">
            <a:spAutoFit/>
          </a:bodyPr>
          <a:lstStyle/>
          <a:p>
            <a:pPr algn="ctr"/>
            <a:r>
              <a:rPr lang="da-DK" dirty="0" err="1"/>
              <a:t>Originally</a:t>
            </a:r>
            <a:r>
              <a:rPr lang="da-DK" dirty="0"/>
              <a:t> from </a:t>
            </a:r>
            <a:r>
              <a:rPr lang="da-DK" dirty="0">
                <a:solidFill>
                  <a:schemeClr val="accent1">
                    <a:lumMod val="60000"/>
                    <a:lumOff val="40000"/>
                  </a:schemeClr>
                </a:solidFill>
              </a:rPr>
              <a:t>aka.ms/</a:t>
            </a:r>
            <a:r>
              <a:rPr lang="da-DK" dirty="0" err="1">
                <a:solidFill>
                  <a:schemeClr val="accent1">
                    <a:lumMod val="60000"/>
                    <a:lumOff val="40000"/>
                  </a:schemeClr>
                </a:solidFill>
              </a:rPr>
              <a:t>blazorworkshop</a:t>
            </a:r>
            <a:r>
              <a:rPr lang="da-DK" dirty="0"/>
              <a:t>. With tests at</a:t>
            </a:r>
            <a:r>
              <a:rPr lang="da-DK" dirty="0">
                <a:solidFill>
                  <a:schemeClr val="accent1">
                    <a:lumMod val="60000"/>
                    <a:lumOff val="40000"/>
                  </a:schemeClr>
                </a:solidFill>
              </a:rPr>
              <a:t> github.com/egil/blazor-workshop</a:t>
            </a:r>
          </a:p>
        </p:txBody>
      </p:sp>
    </p:spTree>
    <p:extLst>
      <p:ext uri="{BB962C8B-B14F-4D97-AF65-F5344CB8AC3E}">
        <p14:creationId xmlns:p14="http://schemas.microsoft.com/office/powerpoint/2010/main" val="22262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87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with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F6ED-5F6E-4BF3-A764-858E1C5F020A}"/>
              </a:ext>
            </a:extLst>
          </p:cNvPr>
          <p:cNvSpPr>
            <a:spLocks noGrp="1"/>
          </p:cNvSpPr>
          <p:nvPr>
            <p:ph type="title"/>
          </p:nvPr>
        </p:nvSpPr>
        <p:spPr/>
        <p:txBody>
          <a:bodyPr/>
          <a:lstStyle/>
          <a:p>
            <a:pPr algn="ctr"/>
            <a:r>
              <a:rPr lang="en-US" dirty="0"/>
              <a:t>Functionality testing – configure pizza dialog</a:t>
            </a:r>
            <a:endParaRPr lang="da-DK" dirty="0"/>
          </a:p>
        </p:txBody>
      </p:sp>
      <p:sp>
        <p:nvSpPr>
          <p:cNvPr id="7" name="TextBox 6">
            <a:extLst>
              <a:ext uri="{FF2B5EF4-FFF2-40B4-BE49-F238E27FC236}">
                <a16:creationId xmlns:a16="http://schemas.microsoft.com/office/drawing/2014/main" id="{77E4F851-DA5E-462E-B84C-0B61FF5DB62F}"/>
              </a:ext>
            </a:extLst>
          </p:cNvPr>
          <p:cNvSpPr txBox="1"/>
          <p:nvPr/>
        </p:nvSpPr>
        <p:spPr>
          <a:xfrm>
            <a:off x="908384" y="1690688"/>
            <a:ext cx="10375232" cy="3970318"/>
          </a:xfrm>
          <a:prstGeom prst="rect">
            <a:avLst/>
          </a:prstGeom>
          <a:noFill/>
        </p:spPr>
        <p:txBody>
          <a:bodyPr wrap="square">
            <a:spAutoFit/>
          </a:bodyPr>
          <a:lstStyle/>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Selecting_Topping_From_Dropdown_Adds_It_To_Pizza</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Arrange</a:t>
            </a:r>
            <a:r>
              <a:rPr lang="da-DK" b="0" dirty="0">
                <a:solidFill>
                  <a:srgbClr val="6A9955"/>
                </a:solidFill>
                <a:effectLst/>
                <a:latin typeface="Consolas" panose="020B0609020204030204" pitchFamily="49" charset="0"/>
              </a:rPr>
              <a:t> - render </a:t>
            </a:r>
            <a:r>
              <a:rPr lang="da-DK" b="0" dirty="0" err="1">
                <a:solidFill>
                  <a:srgbClr val="6A9955"/>
                </a:solidFill>
                <a:effectLst/>
                <a:latin typeface="Consolas" panose="020B0609020204030204" pitchFamily="49" charset="0"/>
              </a:rPr>
              <a:t>ConfigurePizzaDialog</a:t>
            </a:r>
            <a:r>
              <a:rPr lang="da-DK" b="0" dirty="0">
                <a:solidFill>
                  <a:srgbClr val="6A9955"/>
                </a:solidFill>
                <a:effectLst/>
                <a:latin typeface="Consolas" panose="020B0609020204030204" pitchFamily="49" charset="0"/>
              </a:rPr>
              <a:t> with pizza </a:t>
            </a:r>
            <a:r>
              <a:rPr lang="da-DK" b="0" dirty="0" err="1">
                <a:solidFill>
                  <a:srgbClr val="6A9955"/>
                </a:solidFill>
                <a:effectLst/>
                <a:latin typeface="Consolas" panose="020B0609020204030204" pitchFamily="49" charset="0"/>
              </a:rPr>
              <a:t>passed</a:t>
            </a:r>
            <a:r>
              <a:rPr lang="da-DK" b="0" dirty="0">
                <a:solidFill>
                  <a:srgbClr val="6A9955"/>
                </a:solidFill>
                <a:effectLst/>
                <a:latin typeface="Consolas" panose="020B0609020204030204" pitchFamily="49" charset="0"/>
              </a:rPr>
              <a:t> to it.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var</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pizza</a:t>
            </a:r>
            <a:r>
              <a:rPr lang="da-DK" b="0" dirty="0">
                <a:solidFill>
                  <a:srgbClr val="D4D4D4"/>
                </a:solidFill>
                <a:effectLst/>
                <a:latin typeface="Consolas" panose="020B0609020204030204" pitchFamily="49" charset="0"/>
              </a:rPr>
              <a:t> =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Pizza</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4EC9B0"/>
                </a:solidFill>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dirty="0">
                <a:solidFill>
                  <a:srgbClr val="9CDCFE"/>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err="1">
                <a:solidFill>
                  <a:srgbClr val="D4D4D4"/>
                </a:solidFill>
                <a:latin typeface="Consolas" panose="020B0609020204030204" pitchFamily="49" charset="0"/>
              </a:rPr>
              <a:t>.</a:t>
            </a:r>
            <a:r>
              <a:rPr lang="da-DK" b="0" dirty="0" err="1">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4EC9B0"/>
                </a:solidFill>
                <a:effectLst/>
                <a:latin typeface="Consolas" panose="020B0609020204030204" pitchFamily="49" charset="0"/>
              </a:rPr>
              <a:t>ConfigurePizzaDialog</a:t>
            </a:r>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Pizza</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"pizza"</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Act</a:t>
            </a:r>
            <a:r>
              <a:rPr lang="da-DK" b="0" dirty="0">
                <a:solidFill>
                  <a:srgbClr val="6A9955"/>
                </a:solidFill>
                <a:effectLst/>
                <a:latin typeface="Consolas" panose="020B0609020204030204" pitchFamily="49" charset="0"/>
              </a:rPr>
              <a:t> - </a:t>
            </a:r>
            <a:r>
              <a:rPr lang="da-DK" b="0" dirty="0" err="1">
                <a:solidFill>
                  <a:srgbClr val="6A9955"/>
                </a:solidFill>
                <a:effectLst/>
                <a:latin typeface="Consolas" panose="020B0609020204030204" pitchFamily="49" charset="0"/>
              </a:rPr>
              <a:t>select</a:t>
            </a:r>
            <a:r>
              <a:rPr lang="da-DK" b="0" dirty="0">
                <a:solidFill>
                  <a:srgbClr val="6A9955"/>
                </a:solidFill>
                <a:effectLst/>
                <a:latin typeface="Consolas" panose="020B0609020204030204" pitchFamily="49" charset="0"/>
              </a:rPr>
              <a:t> the </a:t>
            </a:r>
            <a:r>
              <a:rPr lang="da-DK" b="0" dirty="0" err="1">
                <a:solidFill>
                  <a:srgbClr val="6A9955"/>
                </a:solidFill>
                <a:effectLst/>
                <a:latin typeface="Consolas" panose="020B0609020204030204" pitchFamily="49" charset="0"/>
              </a:rPr>
              <a:t>first</a:t>
            </a:r>
            <a:r>
              <a:rPr lang="da-DK" b="0" dirty="0">
                <a:solidFill>
                  <a:srgbClr val="6A9955"/>
                </a:solidFill>
                <a:effectLst/>
                <a:latin typeface="Consolas" panose="020B0609020204030204" pitchFamily="49" charset="0"/>
              </a:rPr>
              <a:t> topping</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Find</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".toppings-</a:t>
            </a:r>
            <a:r>
              <a:rPr lang="da-DK" b="0" dirty="0" err="1">
                <a:solidFill>
                  <a:srgbClr val="CE9178"/>
                </a:solidFill>
                <a:effectLst/>
                <a:latin typeface="Consolas" panose="020B0609020204030204" pitchFamily="49" charset="0"/>
              </a:rPr>
              <a:t>group</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select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a:t>
            </a:r>
            <a:r>
              <a:rPr lang="da-DK" b="0" dirty="0">
                <a:solidFill>
                  <a:srgbClr val="DCDCAA"/>
                </a:solidFill>
                <a:effectLst/>
                <a:latin typeface="Consolas" panose="020B0609020204030204" pitchFamily="49" charset="0"/>
              </a:rPr>
              <a:t>Change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"1"</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Assert</a:t>
            </a:r>
            <a:r>
              <a:rPr lang="da-DK" b="0" dirty="0">
                <a:solidFill>
                  <a:srgbClr val="6A9955"/>
                </a:solidFill>
                <a:effectLst/>
                <a:latin typeface="Consolas" panose="020B0609020204030204" pitchFamily="49" charset="0"/>
              </a:rPr>
              <a:t> toppings </a:t>
            </a:r>
            <a:r>
              <a:rPr lang="da-DK" b="0" dirty="0" err="1">
                <a:solidFill>
                  <a:srgbClr val="6A9955"/>
                </a:solidFill>
                <a:effectLst/>
                <a:latin typeface="Consolas" panose="020B0609020204030204" pitchFamily="49" charset="0"/>
              </a:rPr>
              <a:t>collection</a:t>
            </a:r>
            <a:r>
              <a:rPr lang="da-DK" b="0" dirty="0">
                <a:solidFill>
                  <a:srgbClr val="6A9955"/>
                </a:solidFill>
                <a:effectLst/>
                <a:latin typeface="Consolas" panose="020B0609020204030204" pitchFamily="49" charset="0"/>
              </a:rPr>
              <a:t> in pizza is no longer </a:t>
            </a:r>
            <a:r>
              <a:rPr lang="da-DK" b="0" dirty="0" err="1">
                <a:solidFill>
                  <a:srgbClr val="6A9955"/>
                </a:solidFill>
                <a:effectLst/>
                <a:latin typeface="Consolas" panose="020B0609020204030204" pitchFamily="49" charset="0"/>
              </a:rPr>
              <a:t>empty</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Assert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NotEmpty</a:t>
            </a:r>
            <a:r>
              <a:rPr lang="da-DK" b="0" dirty="0">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pizza</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Toppings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5D57942E-0582-48EA-B474-9AB039B41393}"/>
              </a:ext>
            </a:extLst>
          </p:cNvPr>
          <p:cNvSpPr/>
          <p:nvPr/>
        </p:nvSpPr>
        <p:spPr>
          <a:xfrm>
            <a:off x="2493227" y="4162524"/>
            <a:ext cx="3340359" cy="382555"/>
          </a:xfrm>
          <a:custGeom>
            <a:avLst/>
            <a:gdLst>
              <a:gd name="connsiteX0" fmla="*/ 0 w 3340359"/>
              <a:gd name="connsiteY0" fmla="*/ 0 h 382555"/>
              <a:gd name="connsiteX1" fmla="*/ 668072 w 3340359"/>
              <a:gd name="connsiteY1" fmla="*/ 0 h 382555"/>
              <a:gd name="connsiteX2" fmla="*/ 1302740 w 3340359"/>
              <a:gd name="connsiteY2" fmla="*/ 0 h 382555"/>
              <a:gd name="connsiteX3" fmla="*/ 1937408 w 3340359"/>
              <a:gd name="connsiteY3" fmla="*/ 0 h 382555"/>
              <a:gd name="connsiteX4" fmla="*/ 2605480 w 3340359"/>
              <a:gd name="connsiteY4" fmla="*/ 0 h 382555"/>
              <a:gd name="connsiteX5" fmla="*/ 3340359 w 3340359"/>
              <a:gd name="connsiteY5" fmla="*/ 0 h 382555"/>
              <a:gd name="connsiteX6" fmla="*/ 3340359 w 3340359"/>
              <a:gd name="connsiteY6" fmla="*/ 382555 h 382555"/>
              <a:gd name="connsiteX7" fmla="*/ 2739094 w 3340359"/>
              <a:gd name="connsiteY7" fmla="*/ 382555 h 382555"/>
              <a:gd name="connsiteX8" fmla="*/ 2004215 w 3340359"/>
              <a:gd name="connsiteY8" fmla="*/ 382555 h 382555"/>
              <a:gd name="connsiteX9" fmla="*/ 1436354 w 3340359"/>
              <a:gd name="connsiteY9" fmla="*/ 382555 h 382555"/>
              <a:gd name="connsiteX10" fmla="*/ 835090 w 3340359"/>
              <a:gd name="connsiteY10" fmla="*/ 382555 h 382555"/>
              <a:gd name="connsiteX11" fmla="*/ 0 w 3340359"/>
              <a:gd name="connsiteY11" fmla="*/ 382555 h 382555"/>
              <a:gd name="connsiteX12" fmla="*/ 0 w 3340359"/>
              <a:gd name="connsiteY12" fmla="*/ 0 h 3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40359" h="382555" extrusionOk="0">
                <a:moveTo>
                  <a:pt x="0" y="0"/>
                </a:moveTo>
                <a:cubicBezTo>
                  <a:pt x="306415" y="-919"/>
                  <a:pt x="532900" y="16579"/>
                  <a:pt x="668072" y="0"/>
                </a:cubicBezTo>
                <a:cubicBezTo>
                  <a:pt x="803244" y="-16579"/>
                  <a:pt x="1150199" y="-16780"/>
                  <a:pt x="1302740" y="0"/>
                </a:cubicBezTo>
                <a:cubicBezTo>
                  <a:pt x="1455281" y="16780"/>
                  <a:pt x="1772072" y="-362"/>
                  <a:pt x="1937408" y="0"/>
                </a:cubicBezTo>
                <a:cubicBezTo>
                  <a:pt x="2102744" y="362"/>
                  <a:pt x="2365946" y="26083"/>
                  <a:pt x="2605480" y="0"/>
                </a:cubicBezTo>
                <a:cubicBezTo>
                  <a:pt x="2845014" y="-26083"/>
                  <a:pt x="3084169" y="12546"/>
                  <a:pt x="3340359" y="0"/>
                </a:cubicBezTo>
                <a:cubicBezTo>
                  <a:pt x="3328987" y="87753"/>
                  <a:pt x="3358605" y="306024"/>
                  <a:pt x="3340359" y="382555"/>
                </a:cubicBezTo>
                <a:cubicBezTo>
                  <a:pt x="3085811" y="390055"/>
                  <a:pt x="2886351" y="394786"/>
                  <a:pt x="2739094" y="382555"/>
                </a:cubicBezTo>
                <a:cubicBezTo>
                  <a:pt x="2591837" y="370324"/>
                  <a:pt x="2370257" y="411572"/>
                  <a:pt x="2004215" y="382555"/>
                </a:cubicBezTo>
                <a:cubicBezTo>
                  <a:pt x="1638173" y="353538"/>
                  <a:pt x="1702750" y="379868"/>
                  <a:pt x="1436354" y="382555"/>
                </a:cubicBezTo>
                <a:cubicBezTo>
                  <a:pt x="1169958" y="385242"/>
                  <a:pt x="1047422" y="375681"/>
                  <a:pt x="835090" y="382555"/>
                </a:cubicBezTo>
                <a:cubicBezTo>
                  <a:pt x="622758" y="389429"/>
                  <a:pt x="257827" y="405155"/>
                  <a:pt x="0" y="382555"/>
                </a:cubicBezTo>
                <a:cubicBezTo>
                  <a:pt x="-14741" y="303462"/>
                  <a:pt x="392" y="86090"/>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253635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64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64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10"/>
                                  </p:iterate>
                                  <p:childTnLst>
                                    <p:set>
                                      <p:cBhvr>
                                        <p:cTn id="1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iterate type="lt">
                                    <p:tmAbs val="10"/>
                                  </p:iterate>
                                  <p:childTnLst>
                                    <p:set>
                                      <p:cBhvr>
                                        <p:cTn id="23" dur="1" fill="hold">
                                          <p:stCondLst>
                                            <p:cond delay="0"/>
                                          </p:stCondLst>
                                        </p:cTn>
                                        <p:tgtEl>
                                          <p:spTgt spid="7">
                                            <p:txEl>
                                              <p:pRg st="4" end="4"/>
                                            </p:txEl>
                                          </p:spTgt>
                                        </p:tgtEl>
                                        <p:attrNameLst>
                                          <p:attrName>style.visibility</p:attrName>
                                        </p:attrNameLst>
                                      </p:cBhvr>
                                      <p:to>
                                        <p:strVal val="visible"/>
                                      </p:to>
                                    </p:set>
                                  </p:childTnLst>
                                </p:cTn>
                              </p:par>
                            </p:childTnLst>
                          </p:cTn>
                        </p:par>
                        <p:par>
                          <p:cTn id="24" fill="hold">
                            <p:stCondLst>
                              <p:cond delay="281"/>
                            </p:stCondLst>
                            <p:childTnLst>
                              <p:par>
                                <p:cTn id="25" presetID="1" presetClass="entr" presetSubtype="0" fill="hold" nodeType="afterEffect">
                                  <p:stCondLst>
                                    <p:cond delay="0"/>
                                  </p:stCondLst>
                                  <p:iterate type="lt">
                                    <p:tmAbs val="10"/>
                                  </p:iterate>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par>
                          <p:cTn id="27" fill="hold">
                            <p:stCondLst>
                              <p:cond delay="472"/>
                            </p:stCondLst>
                            <p:childTnLst>
                              <p:par>
                                <p:cTn id="28" presetID="1" presetClass="entr" presetSubtype="0" fill="hold" nodeType="afterEffect">
                                  <p:stCondLst>
                                    <p:cond delay="0"/>
                                  </p:stCondLst>
                                  <p:iterate type="lt">
                                    <p:tmAbs val="10"/>
                                  </p:iterate>
                                  <p:childTnLst>
                                    <p:set>
                                      <p:cBhvr>
                                        <p:cTn id="2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iterate type="lt">
                                    <p:tmAbs val="10"/>
                                  </p:iterate>
                                  <p:childTnLst>
                                    <p:set>
                                      <p:cBhvr>
                                        <p:cTn id="33" dur="1" fill="hold">
                                          <p:stCondLst>
                                            <p:cond delay="0"/>
                                          </p:stCondLst>
                                        </p:cTn>
                                        <p:tgtEl>
                                          <p:spTgt spid="7">
                                            <p:txEl>
                                              <p:pRg st="7" end="7"/>
                                            </p:txEl>
                                          </p:spTgt>
                                        </p:tgtEl>
                                        <p:attrNameLst>
                                          <p:attrName>style.visibility</p:attrName>
                                        </p:attrNameLst>
                                      </p:cBhvr>
                                      <p:to>
                                        <p:strVal val="visible"/>
                                      </p:to>
                                    </p:set>
                                  </p:childTnLst>
                                </p:cTn>
                              </p:par>
                            </p:childTnLst>
                          </p:cTn>
                        </p:par>
                        <p:par>
                          <p:cTn id="34" fill="hold">
                            <p:stCondLst>
                              <p:cond delay="261"/>
                            </p:stCondLst>
                            <p:childTnLst>
                              <p:par>
                                <p:cTn id="35" presetID="1" presetClass="entr" presetSubtype="0" fill="hold" nodeType="afterEffect">
                                  <p:stCondLst>
                                    <p:cond delay="0"/>
                                  </p:stCondLst>
                                  <p:iterate type="lt">
                                    <p:tmAbs val="10"/>
                                  </p:iterate>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iterate type="lt">
                                    <p:tmAbs val="10"/>
                                  </p:iterate>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par>
                          <p:cTn id="41" fill="hold">
                            <p:stCondLst>
                              <p:cond delay="471"/>
                            </p:stCondLst>
                            <p:childTnLst>
                              <p:par>
                                <p:cTn id="42" presetID="1" presetClass="entr" presetSubtype="0" fill="hold" nodeType="afterEffect">
                                  <p:stCondLst>
                                    <p:cond delay="0"/>
                                  </p:stCondLst>
                                  <p:iterate type="lt">
                                    <p:tmAbs val="10"/>
                                  </p:iterate>
                                  <p:childTnLst>
                                    <p:set>
                                      <p:cBhvr>
                                        <p:cTn id="43"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circle(in)">
                                      <p:cBhvr>
                                        <p:cTn id="4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01B3-8E12-4673-B05E-8AD8B2892E73}"/>
              </a:ext>
            </a:extLst>
          </p:cNvPr>
          <p:cNvSpPr>
            <a:spLocks noGrp="1"/>
          </p:cNvSpPr>
          <p:nvPr>
            <p:ph type="title"/>
          </p:nvPr>
        </p:nvSpPr>
        <p:spPr/>
        <p:txBody>
          <a:bodyPr/>
          <a:lstStyle/>
          <a:p>
            <a:pPr algn="ctr"/>
            <a:r>
              <a:rPr lang="en-US" dirty="0"/>
              <a:t>To verifying markup, do it semantically!</a:t>
            </a:r>
            <a:endParaRPr lang="da-DK" dirty="0"/>
          </a:p>
        </p:txBody>
      </p:sp>
      <p:sp>
        <p:nvSpPr>
          <p:cNvPr id="4" name="TextBox 3">
            <a:extLst>
              <a:ext uri="{FF2B5EF4-FFF2-40B4-BE49-F238E27FC236}">
                <a16:creationId xmlns:a16="http://schemas.microsoft.com/office/drawing/2014/main" id="{6B260B0E-93BE-49E2-83E3-8A8457B704C0}"/>
              </a:ext>
            </a:extLst>
          </p:cNvPr>
          <p:cNvSpPr txBox="1"/>
          <p:nvPr/>
        </p:nvSpPr>
        <p:spPr>
          <a:xfrm>
            <a:off x="2036334" y="2904785"/>
            <a:ext cx="3564367" cy="1631216"/>
          </a:xfrm>
          <a:prstGeom prst="rect">
            <a:avLst/>
          </a:prstGeom>
          <a:noFill/>
        </p:spPr>
        <p:txBody>
          <a:bodyPr wrap="square" rtlCol="0">
            <a:spAutoFit/>
          </a:bodyPr>
          <a:lstStyle/>
          <a:p>
            <a:pPr algn="ctr"/>
            <a:r>
              <a:rPr lang="en-US" sz="2000" dirty="0"/>
              <a:t>👍 Sematic comparison means t</a:t>
            </a:r>
            <a:r>
              <a:rPr lang="en-US" sz="2000" b="1" dirty="0"/>
              <a:t>wo (HTML) markup snippets are equal</a:t>
            </a:r>
            <a:r>
              <a:rPr lang="en-US" sz="2000" dirty="0"/>
              <a:t>, </a:t>
            </a:r>
            <a:r>
              <a:rPr lang="en-US" sz="2000" i="1" u="sng" dirty="0"/>
              <a:t>if</a:t>
            </a:r>
            <a:r>
              <a:rPr lang="en-US" sz="2000" dirty="0"/>
              <a:t> they </a:t>
            </a:r>
            <a:r>
              <a:rPr lang="en-US" sz="2000" b="1" dirty="0"/>
              <a:t>render and behave the same</a:t>
            </a:r>
            <a:r>
              <a:rPr lang="en-US" sz="2000" dirty="0"/>
              <a:t> in a web browser!</a:t>
            </a:r>
            <a:endParaRPr lang="da-DK" sz="2000" dirty="0"/>
          </a:p>
        </p:txBody>
      </p:sp>
      <p:sp>
        <p:nvSpPr>
          <p:cNvPr id="5" name="TextBox 4">
            <a:extLst>
              <a:ext uri="{FF2B5EF4-FFF2-40B4-BE49-F238E27FC236}">
                <a16:creationId xmlns:a16="http://schemas.microsoft.com/office/drawing/2014/main" id="{1044FCF4-F4E5-48B9-9EC5-574B289B0366}"/>
              </a:ext>
            </a:extLst>
          </p:cNvPr>
          <p:cNvSpPr txBox="1"/>
          <p:nvPr/>
        </p:nvSpPr>
        <p:spPr>
          <a:xfrm>
            <a:off x="6591300" y="2694444"/>
            <a:ext cx="3564367" cy="2246769"/>
          </a:xfrm>
          <a:prstGeom prst="rect">
            <a:avLst/>
          </a:prstGeom>
          <a:noFill/>
        </p:spPr>
        <p:txBody>
          <a:bodyPr wrap="square" rtlCol="0">
            <a:spAutoFit/>
          </a:bodyPr>
          <a:lstStyle/>
          <a:p>
            <a:pPr algn="ctr"/>
            <a:r>
              <a:rPr lang="en-US" sz="2000" dirty="0"/>
              <a:t>👎 String-based comparison </a:t>
            </a:r>
            <a:r>
              <a:rPr lang="en-US" sz="2000" b="1" dirty="0"/>
              <a:t>breaks with insignificant changes</a:t>
            </a:r>
            <a:r>
              <a:rPr lang="en-US" sz="2000" dirty="0"/>
              <a:t>, e.g., changes to indentation and whitespace, results in </a:t>
            </a:r>
            <a:r>
              <a:rPr lang="en-US" sz="2000" b="1" dirty="0"/>
              <a:t>unstable tests – tests that break when they don’t need to</a:t>
            </a:r>
            <a:r>
              <a:rPr lang="en-US" sz="2000" dirty="0"/>
              <a:t>!</a:t>
            </a:r>
          </a:p>
        </p:txBody>
      </p:sp>
    </p:spTree>
    <p:extLst>
      <p:ext uri="{BB962C8B-B14F-4D97-AF65-F5344CB8AC3E}">
        <p14:creationId xmlns:p14="http://schemas.microsoft.com/office/powerpoint/2010/main" val="6426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Semantically verifying markup</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730898" y="1536172"/>
            <a:ext cx="10730204" cy="4524315"/>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Order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order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btn-confirm</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r>
              <a:rPr lang="da-DK" b="0" dirty="0">
                <a:solidFill>
                  <a:srgbClr val="9CDCFE"/>
                </a:solidFill>
                <a:effectLst/>
                <a:latin typeface="Consolas" panose="020B0609020204030204" pitchFamily="49" charset="0"/>
              </a:rPr>
              <a:t>Order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0191329B-9371-4ACF-8852-8E35205AADA8}"/>
              </a:ext>
            </a:extLst>
          </p:cNvPr>
          <p:cNvSpPr/>
          <p:nvPr/>
        </p:nvSpPr>
        <p:spPr>
          <a:xfrm>
            <a:off x="1299411" y="4820250"/>
            <a:ext cx="2133600" cy="469494"/>
          </a:xfrm>
          <a:custGeom>
            <a:avLst/>
            <a:gdLst>
              <a:gd name="connsiteX0" fmla="*/ 0 w 2133600"/>
              <a:gd name="connsiteY0" fmla="*/ 0 h 469494"/>
              <a:gd name="connsiteX1" fmla="*/ 533400 w 2133600"/>
              <a:gd name="connsiteY1" fmla="*/ 0 h 469494"/>
              <a:gd name="connsiteX2" fmla="*/ 1045464 w 2133600"/>
              <a:gd name="connsiteY2" fmla="*/ 0 h 469494"/>
              <a:gd name="connsiteX3" fmla="*/ 1557528 w 2133600"/>
              <a:gd name="connsiteY3" fmla="*/ 0 h 469494"/>
              <a:gd name="connsiteX4" fmla="*/ 2133600 w 2133600"/>
              <a:gd name="connsiteY4" fmla="*/ 0 h 469494"/>
              <a:gd name="connsiteX5" fmla="*/ 2133600 w 2133600"/>
              <a:gd name="connsiteY5" fmla="*/ 469494 h 469494"/>
              <a:gd name="connsiteX6" fmla="*/ 1664208 w 2133600"/>
              <a:gd name="connsiteY6" fmla="*/ 469494 h 469494"/>
              <a:gd name="connsiteX7" fmla="*/ 1109472 w 2133600"/>
              <a:gd name="connsiteY7" fmla="*/ 469494 h 469494"/>
              <a:gd name="connsiteX8" fmla="*/ 533400 w 2133600"/>
              <a:gd name="connsiteY8" fmla="*/ 469494 h 469494"/>
              <a:gd name="connsiteX9" fmla="*/ 0 w 2133600"/>
              <a:gd name="connsiteY9" fmla="*/ 469494 h 469494"/>
              <a:gd name="connsiteX10" fmla="*/ 0 w 2133600"/>
              <a:gd name="connsiteY10" fmla="*/ 0 h 4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3600" h="469494" extrusionOk="0">
                <a:moveTo>
                  <a:pt x="0" y="0"/>
                </a:moveTo>
                <a:cubicBezTo>
                  <a:pt x="133513" y="-22185"/>
                  <a:pt x="374635" y="10720"/>
                  <a:pt x="533400" y="0"/>
                </a:cubicBezTo>
                <a:cubicBezTo>
                  <a:pt x="692165" y="-10720"/>
                  <a:pt x="828315" y="-1993"/>
                  <a:pt x="1045464" y="0"/>
                </a:cubicBezTo>
                <a:cubicBezTo>
                  <a:pt x="1262613" y="1993"/>
                  <a:pt x="1312083" y="9553"/>
                  <a:pt x="1557528" y="0"/>
                </a:cubicBezTo>
                <a:cubicBezTo>
                  <a:pt x="1802973" y="-9553"/>
                  <a:pt x="1977862" y="-5907"/>
                  <a:pt x="2133600" y="0"/>
                </a:cubicBezTo>
                <a:cubicBezTo>
                  <a:pt x="2119628" y="152489"/>
                  <a:pt x="2138423" y="287062"/>
                  <a:pt x="2133600" y="469494"/>
                </a:cubicBezTo>
                <a:cubicBezTo>
                  <a:pt x="1971653" y="468831"/>
                  <a:pt x="1781218" y="492350"/>
                  <a:pt x="1664208" y="469494"/>
                </a:cubicBezTo>
                <a:cubicBezTo>
                  <a:pt x="1547198" y="446638"/>
                  <a:pt x="1309368" y="447809"/>
                  <a:pt x="1109472" y="469494"/>
                </a:cubicBezTo>
                <a:cubicBezTo>
                  <a:pt x="909576" y="491179"/>
                  <a:pt x="784704" y="472262"/>
                  <a:pt x="533400" y="469494"/>
                </a:cubicBezTo>
                <a:cubicBezTo>
                  <a:pt x="282096" y="466726"/>
                  <a:pt x="178510" y="466852"/>
                  <a:pt x="0" y="469494"/>
                </a:cubicBezTo>
                <a:cubicBezTo>
                  <a:pt x="-23147" y="299831"/>
                  <a:pt x="18362" y="179391"/>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5476879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261"/>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79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10"/>
                                  </p:iterate>
                                  <p:childTnLst>
                                    <p:set>
                                      <p:cBhvr>
                                        <p:cTn id="19" dur="1" fill="hold">
                                          <p:stCondLst>
                                            <p:cond delay="0"/>
                                          </p:stCondLst>
                                        </p:cTn>
                                        <p:tgtEl>
                                          <p:spTgt spid="7">
                                            <p:txEl>
                                              <p:pRg st="5" end="5"/>
                                            </p:txEl>
                                          </p:spTgt>
                                        </p:tgtEl>
                                        <p:attrNameLst>
                                          <p:attrName>style.visibility</p:attrName>
                                        </p:attrNameLst>
                                      </p:cBhvr>
                                      <p:to>
                                        <p:strVal val="visible"/>
                                      </p:to>
                                    </p:set>
                                  </p:childTnLst>
                                </p:cTn>
                              </p:par>
                            </p:childTnLst>
                          </p:cTn>
                        </p:par>
                        <p:par>
                          <p:cTn id="20" fill="hold">
                            <p:stCondLst>
                              <p:cond delay="271"/>
                            </p:stCondLst>
                            <p:childTnLst>
                              <p:par>
                                <p:cTn id="21" presetID="1" presetClass="entr" presetSubtype="0" fill="hold" nodeType="afterEffect">
                                  <p:stCondLst>
                                    <p:cond delay="0"/>
                                  </p:stCondLst>
                                  <p:iterate type="lt">
                                    <p:tmAbs val="10"/>
                                  </p:iterate>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par>
                          <p:cTn id="23" fill="hold">
                            <p:stCondLst>
                              <p:cond delay="322"/>
                            </p:stCondLst>
                            <p:childTnLst>
                              <p:par>
                                <p:cTn id="24" presetID="1" presetClass="entr" presetSubtype="0" fill="hold" nodeType="afterEffect">
                                  <p:stCondLst>
                                    <p:cond delay="0"/>
                                  </p:stCondLst>
                                  <p:iterate type="lt">
                                    <p:tmAbs val="10"/>
                                  </p:iterate>
                                  <p:childTnLst>
                                    <p:set>
                                      <p:cBhvr>
                                        <p:cTn id="25" dur="1" fill="hold">
                                          <p:stCondLst>
                                            <p:cond delay="0"/>
                                          </p:stCondLst>
                                        </p:cTn>
                                        <p:tgtEl>
                                          <p:spTgt spid="7">
                                            <p:txEl>
                                              <p:pRg st="7" end="7"/>
                                            </p:txEl>
                                          </p:spTgt>
                                        </p:tgtEl>
                                        <p:attrNameLst>
                                          <p:attrName>style.visibility</p:attrName>
                                        </p:attrNameLst>
                                      </p:cBhvr>
                                      <p:to>
                                        <p:strVal val="visible"/>
                                      </p:to>
                                    </p:set>
                                  </p:childTnLst>
                                </p:cTn>
                              </p:par>
                            </p:childTnLst>
                          </p:cTn>
                        </p:par>
                        <p:par>
                          <p:cTn id="26" fill="hold">
                            <p:stCondLst>
                              <p:cond delay="1133"/>
                            </p:stCondLst>
                            <p:childTnLst>
                              <p:par>
                                <p:cTn id="27" presetID="1" presetClass="entr" presetSubtype="0" fill="hold" nodeType="afterEffect">
                                  <p:stCondLst>
                                    <p:cond delay="0"/>
                                  </p:stCondLst>
                                  <p:iterate type="lt">
                                    <p:tmAbs val="10"/>
                                  </p:iterate>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par>
                          <p:cTn id="29" fill="hold">
                            <p:stCondLst>
                              <p:cond delay="1133"/>
                            </p:stCondLst>
                            <p:childTnLst>
                              <p:par>
                                <p:cTn id="30" presetID="1" presetClass="entr" presetSubtype="0" fill="hold" nodeType="afterEffect">
                                  <p:stCondLst>
                                    <p:cond delay="0"/>
                                  </p:stCondLst>
                                  <p:iterate type="lt">
                                    <p:tmAbs val="10"/>
                                  </p:iterate>
                                  <p:childTnLst>
                                    <p:set>
                                      <p:cBhvr>
                                        <p:cTn id="31" dur="1" fill="hold">
                                          <p:stCondLst>
                                            <p:cond delay="0"/>
                                          </p:stCondLst>
                                        </p:cTn>
                                        <p:tgtEl>
                                          <p:spTgt spid="7">
                                            <p:txEl>
                                              <p:pRg st="9" end="9"/>
                                            </p:txEl>
                                          </p:spTgt>
                                        </p:tgtEl>
                                        <p:attrNameLst>
                                          <p:attrName>style.visibility</p:attrName>
                                        </p:attrNameLst>
                                      </p:cBhvr>
                                      <p:to>
                                        <p:strVal val="visible"/>
                                      </p:to>
                                    </p:set>
                                  </p:childTnLst>
                                </p:cTn>
                              </p:par>
                            </p:childTnLst>
                          </p:cTn>
                        </p:par>
                        <p:par>
                          <p:cTn id="32" fill="hold">
                            <p:stCondLst>
                              <p:cond delay="1414"/>
                            </p:stCondLst>
                            <p:childTnLst>
                              <p:par>
                                <p:cTn id="33" presetID="1" presetClass="entr" presetSubtype="0" fill="hold" nodeType="afterEffect">
                                  <p:stCondLst>
                                    <p:cond delay="0"/>
                                  </p:stCondLst>
                                  <p:iterate type="lt">
                                    <p:tmAbs val="10"/>
                                  </p:iterate>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par>
                          <p:cTn id="35" fill="hold">
                            <p:stCondLst>
                              <p:cond delay="1915"/>
                            </p:stCondLst>
                            <p:childTnLst>
                              <p:par>
                                <p:cTn id="36" presetID="1" presetClass="entr" presetSubtype="0" fill="hold" nodeType="afterEffect">
                                  <p:stCondLst>
                                    <p:cond delay="0"/>
                                  </p:stCondLst>
                                  <p:iterate type="lt">
                                    <p:tmAbs val="10"/>
                                  </p:iterate>
                                  <p:childTnLst>
                                    <p:set>
                                      <p:cBhvr>
                                        <p:cTn id="37" dur="1" fill="hold">
                                          <p:stCondLst>
                                            <p:cond delay="0"/>
                                          </p:stCondLst>
                                        </p:cTn>
                                        <p:tgtEl>
                                          <p:spTgt spid="7">
                                            <p:txEl>
                                              <p:pRg st="12" end="12"/>
                                            </p:txEl>
                                          </p:spTgt>
                                        </p:tgtEl>
                                        <p:attrNameLst>
                                          <p:attrName>style.visibility</p:attrName>
                                        </p:attrNameLst>
                                      </p:cBhvr>
                                      <p:to>
                                        <p:strVal val="visible"/>
                                      </p:to>
                                    </p:set>
                                  </p:childTnLst>
                                </p:cTn>
                              </p:par>
                            </p:childTnLst>
                          </p:cTn>
                        </p:par>
                        <p:par>
                          <p:cTn id="38" fill="hold">
                            <p:stCondLst>
                              <p:cond delay="2366"/>
                            </p:stCondLst>
                            <p:childTnLst>
                              <p:par>
                                <p:cTn id="39" presetID="1" presetClass="entr" presetSubtype="0" fill="hold" nodeType="afterEffect">
                                  <p:stCondLst>
                                    <p:cond delay="0"/>
                                  </p:stCondLst>
                                  <p:iterate type="lt">
                                    <p:tmAbs val="10"/>
                                  </p:iterate>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par>
                          <p:cTn id="41" fill="hold">
                            <p:stCondLst>
                              <p:cond delay="2897"/>
                            </p:stCondLst>
                            <p:childTnLst>
                              <p:par>
                                <p:cTn id="42" presetID="1" presetClass="entr" presetSubtype="0" fill="hold" nodeType="afterEffect">
                                  <p:stCondLst>
                                    <p:cond delay="0"/>
                                  </p:stCondLst>
                                  <p:iterate type="lt">
                                    <p:tmAbs val="10"/>
                                  </p:iterate>
                                  <p:childTnLst>
                                    <p:set>
                                      <p:cBhvr>
                                        <p:cTn id="43" dur="1" fill="hold">
                                          <p:stCondLst>
                                            <p:cond delay="0"/>
                                          </p:stCondLst>
                                        </p:cTn>
                                        <p:tgtEl>
                                          <p:spTgt spid="7">
                                            <p:txEl>
                                              <p:pRg st="14" end="14"/>
                                            </p:txEl>
                                          </p:spTgt>
                                        </p:tgtEl>
                                        <p:attrNameLst>
                                          <p:attrName>style.visibility</p:attrName>
                                        </p:attrNameLst>
                                      </p:cBhvr>
                                      <p:to>
                                        <p:strVal val="visible"/>
                                      </p:to>
                                    </p:set>
                                  </p:childTnLst>
                                </p:cTn>
                              </p:par>
                            </p:childTnLst>
                          </p:cTn>
                        </p:par>
                        <p:par>
                          <p:cTn id="44" fill="hold">
                            <p:stCondLst>
                              <p:cond delay="2968"/>
                            </p:stCondLst>
                            <p:childTnLst>
                              <p:par>
                                <p:cTn id="45" presetID="1" presetClass="entr" presetSubtype="0" fill="hold" nodeType="afterEffect">
                                  <p:stCondLst>
                                    <p:cond delay="0"/>
                                  </p:stCondLst>
                                  <p:iterate type="lt">
                                    <p:tmAbs val="10"/>
                                  </p:iterate>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par>
                          <p:cTn id="47" fill="hold">
                            <p:stCondLst>
                              <p:cond delay="2968"/>
                            </p:stCondLst>
                            <p:childTnLst>
                              <p:par>
                                <p:cTn id="48" presetID="6" presetClass="entr" presetSubtype="16"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Semantically verifying markup</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730898" y="1536172"/>
            <a:ext cx="10730204" cy="5078313"/>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a:t>
            </a:r>
            <a:r>
              <a:rPr lang="en-US" dirty="0">
                <a:solidFill>
                  <a:srgbClr val="D4D4D4"/>
                </a:solidFill>
                <a:latin typeface="Consolas" panose="020B0609020204030204" pitchFamily="49" charset="0"/>
              </a:rPr>
              <a:t>Order</a:t>
            </a: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order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btn-confirm</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r>
              <a:rPr lang="da-DK" b="0" dirty="0">
                <a:solidFill>
                  <a:srgbClr val="9CDCFE"/>
                </a:solidFill>
                <a:effectLst/>
                <a:latin typeface="Consolas" panose="020B0609020204030204" pitchFamily="49" charset="0"/>
              </a:rPr>
              <a:t>Order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0216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Semantically verifying markup</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730898" y="1536172"/>
            <a:ext cx="10730204" cy="5078313"/>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 </a:t>
            </a:r>
            <a:r>
              <a:rPr lang="en-US" dirty="0">
                <a:solidFill>
                  <a:srgbClr val="9CDCFE"/>
                </a:solidFill>
                <a:latin typeface="Consolas" panose="020B0609020204030204" pitchFamily="49" charset="0"/>
              </a:rPr>
              <a:t>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a:t>
            </a:r>
            <a:r>
              <a:rPr lang="en-US" dirty="0">
                <a:solidFill>
                  <a:srgbClr val="D4D4D4"/>
                </a:solidFill>
                <a:latin typeface="Consolas" panose="020B0609020204030204" pitchFamily="49" charset="0"/>
              </a:rPr>
              <a:t>Order</a:t>
            </a: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order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btn-confirm</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r>
              <a:rPr lang="da-DK" b="0" dirty="0">
                <a:solidFill>
                  <a:srgbClr val="9CDCFE"/>
                </a:solidFill>
                <a:effectLst/>
                <a:latin typeface="Consolas" panose="020B0609020204030204" pitchFamily="49" charset="0"/>
              </a:rPr>
              <a:t>Order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70888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7E2B-E9AF-4860-BDCD-8706BB6597DF}"/>
              </a:ext>
            </a:extLst>
          </p:cNvPr>
          <p:cNvSpPr>
            <a:spLocks noGrp="1"/>
          </p:cNvSpPr>
          <p:nvPr>
            <p:ph type="ctrTitle"/>
          </p:nvPr>
        </p:nvSpPr>
        <p:spPr/>
        <p:txBody>
          <a:bodyPr>
            <a:normAutofit fontScale="90000"/>
          </a:bodyPr>
          <a:lstStyle/>
          <a:p>
            <a:r>
              <a:rPr lang="en-US" noProof="0" dirty="0"/>
              <a:t>Good ideas </a:t>
            </a:r>
            <a:r>
              <a:rPr lang="en-US" dirty="0"/>
              <a:t>for </a:t>
            </a:r>
            <a:r>
              <a:rPr lang="en-US" baseline="0" noProof="0" dirty="0"/>
              <a:t>unit testing Blazor components with bUnit</a:t>
            </a:r>
            <a:endParaRPr lang="en-US" noProof="0" dirty="0"/>
          </a:p>
        </p:txBody>
      </p:sp>
      <p:sp>
        <p:nvSpPr>
          <p:cNvPr id="3" name="Subtitle 2">
            <a:extLst>
              <a:ext uri="{FF2B5EF4-FFF2-40B4-BE49-F238E27FC236}">
                <a16:creationId xmlns:a16="http://schemas.microsoft.com/office/drawing/2014/main" id="{601EDFA9-C0D5-4083-9780-4ED476994C4A}"/>
              </a:ext>
            </a:extLst>
          </p:cNvPr>
          <p:cNvSpPr>
            <a:spLocks noGrp="1"/>
          </p:cNvSpPr>
          <p:nvPr>
            <p:ph type="subTitle" idx="1"/>
          </p:nvPr>
        </p:nvSpPr>
        <p:spPr/>
        <p:txBody>
          <a:bodyPr/>
          <a:lstStyle/>
          <a:p>
            <a:r>
              <a:rPr lang="en-US" dirty="0"/>
              <a:t>… or just unit testing, in general.</a:t>
            </a:r>
          </a:p>
        </p:txBody>
      </p:sp>
      <p:grpSp>
        <p:nvGrpSpPr>
          <p:cNvPr id="7" name="Group 6">
            <a:extLst>
              <a:ext uri="{FF2B5EF4-FFF2-40B4-BE49-F238E27FC236}">
                <a16:creationId xmlns:a16="http://schemas.microsoft.com/office/drawing/2014/main" id="{1B21DD1C-3CD5-4EF4-BB88-1019176386EA}"/>
              </a:ext>
            </a:extLst>
          </p:cNvPr>
          <p:cNvGrpSpPr/>
          <p:nvPr/>
        </p:nvGrpSpPr>
        <p:grpSpPr>
          <a:xfrm>
            <a:off x="1180036" y="1258304"/>
            <a:ext cx="2223686" cy="888640"/>
            <a:chOff x="1180036" y="1258304"/>
            <a:chExt cx="2223686" cy="888640"/>
          </a:xfrm>
        </p:grpSpPr>
        <p:sp>
          <p:nvSpPr>
            <p:cNvPr id="4" name="TextBox 3">
              <a:extLst>
                <a:ext uri="{FF2B5EF4-FFF2-40B4-BE49-F238E27FC236}">
                  <a16:creationId xmlns:a16="http://schemas.microsoft.com/office/drawing/2014/main" id="{AD4377FF-5480-416F-8142-8F3303F124F0}"/>
                </a:ext>
              </a:extLst>
            </p:cNvPr>
            <p:cNvSpPr txBox="1"/>
            <p:nvPr/>
          </p:nvSpPr>
          <p:spPr>
            <a:xfrm rot="21170791">
              <a:off x="1180036" y="1258304"/>
              <a:ext cx="2223686" cy="646331"/>
            </a:xfrm>
            <a:prstGeom prst="rect">
              <a:avLst/>
            </a:prstGeom>
            <a:noFill/>
          </p:spPr>
          <p:txBody>
            <a:bodyPr wrap="none" rtlCol="0">
              <a:spAutoFit/>
            </a:bodyPr>
            <a:lstStyle/>
            <a:p>
              <a:r>
                <a:rPr lang="en-US" sz="3600" dirty="0">
                  <a:solidFill>
                    <a:srgbClr val="FF0000"/>
                  </a:solidFill>
                </a:rPr>
                <a:t>(hopefully)</a:t>
              </a:r>
            </a:p>
          </p:txBody>
        </p:sp>
        <p:sp>
          <p:nvSpPr>
            <p:cNvPr id="5" name="Freeform: Shape 4">
              <a:extLst>
                <a:ext uri="{FF2B5EF4-FFF2-40B4-BE49-F238E27FC236}">
                  <a16:creationId xmlns:a16="http://schemas.microsoft.com/office/drawing/2014/main" id="{E97ABB79-1208-4A1B-8282-4709BFB61180}"/>
                </a:ext>
              </a:extLst>
            </p:cNvPr>
            <p:cNvSpPr/>
            <p:nvPr/>
          </p:nvSpPr>
          <p:spPr>
            <a:xfrm>
              <a:off x="2040869" y="1800811"/>
              <a:ext cx="502020" cy="346133"/>
            </a:xfrm>
            <a:custGeom>
              <a:avLst/>
              <a:gdLst>
                <a:gd name="connsiteX0" fmla="*/ 0 w 502020"/>
                <a:gd name="connsiteY0" fmla="*/ 111512 h 346133"/>
                <a:gd name="connsiteX1" fmla="*/ 100361 w 502020"/>
                <a:gd name="connsiteY1" fmla="*/ 167268 h 346133"/>
                <a:gd name="connsiteX2" fmla="*/ 156117 w 502020"/>
                <a:gd name="connsiteY2" fmla="*/ 223025 h 346133"/>
                <a:gd name="connsiteX3" fmla="*/ 223025 w 502020"/>
                <a:gd name="connsiteY3" fmla="*/ 312234 h 346133"/>
                <a:gd name="connsiteX4" fmla="*/ 234176 w 502020"/>
                <a:gd name="connsiteY4" fmla="*/ 345688 h 346133"/>
                <a:gd name="connsiteX5" fmla="*/ 267629 w 502020"/>
                <a:gd name="connsiteY5" fmla="*/ 323386 h 346133"/>
                <a:gd name="connsiteX6" fmla="*/ 289932 w 502020"/>
                <a:gd name="connsiteY6" fmla="*/ 278781 h 346133"/>
                <a:gd name="connsiteX7" fmla="*/ 334537 w 502020"/>
                <a:gd name="connsiteY7" fmla="*/ 223025 h 346133"/>
                <a:gd name="connsiteX8" fmla="*/ 390293 w 502020"/>
                <a:gd name="connsiteY8" fmla="*/ 167268 h 346133"/>
                <a:gd name="connsiteX9" fmla="*/ 423746 w 502020"/>
                <a:gd name="connsiteY9" fmla="*/ 111512 h 346133"/>
                <a:gd name="connsiteX10" fmla="*/ 457200 w 502020"/>
                <a:gd name="connsiteY10" fmla="*/ 55756 h 346133"/>
                <a:gd name="connsiteX11" fmla="*/ 501805 w 502020"/>
                <a:gd name="connsiteY11" fmla="*/ 0 h 3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020" h="346133" extrusionOk="0">
                  <a:moveTo>
                    <a:pt x="0" y="111512"/>
                  </a:moveTo>
                  <a:cubicBezTo>
                    <a:pt x="54311" y="133661"/>
                    <a:pt x="57226" y="128510"/>
                    <a:pt x="100361" y="167268"/>
                  </a:cubicBezTo>
                  <a:cubicBezTo>
                    <a:pt x="119696" y="186146"/>
                    <a:pt x="150309" y="200548"/>
                    <a:pt x="156117" y="223025"/>
                  </a:cubicBezTo>
                  <a:cubicBezTo>
                    <a:pt x="188678" y="283684"/>
                    <a:pt x="164900" y="253596"/>
                    <a:pt x="223025" y="312234"/>
                  </a:cubicBezTo>
                  <a:cubicBezTo>
                    <a:pt x="226569" y="326098"/>
                    <a:pt x="223484" y="341575"/>
                    <a:pt x="234176" y="345688"/>
                  </a:cubicBezTo>
                  <a:cubicBezTo>
                    <a:pt x="245842" y="346957"/>
                    <a:pt x="259059" y="334033"/>
                    <a:pt x="267629" y="323386"/>
                  </a:cubicBezTo>
                  <a:cubicBezTo>
                    <a:pt x="279290" y="309506"/>
                    <a:pt x="280969" y="297259"/>
                    <a:pt x="289932" y="278781"/>
                  </a:cubicBezTo>
                  <a:cubicBezTo>
                    <a:pt x="316132" y="219440"/>
                    <a:pt x="292170" y="265513"/>
                    <a:pt x="334537" y="223025"/>
                  </a:cubicBezTo>
                  <a:cubicBezTo>
                    <a:pt x="370215" y="169074"/>
                    <a:pt x="329053" y="197942"/>
                    <a:pt x="390293" y="167268"/>
                  </a:cubicBezTo>
                  <a:cubicBezTo>
                    <a:pt x="418736" y="106416"/>
                    <a:pt x="384572" y="173170"/>
                    <a:pt x="423746" y="111512"/>
                  </a:cubicBezTo>
                  <a:cubicBezTo>
                    <a:pt x="441424" y="94857"/>
                    <a:pt x="439885" y="75450"/>
                    <a:pt x="457200" y="55756"/>
                  </a:cubicBezTo>
                  <a:cubicBezTo>
                    <a:pt x="504694" y="-12872"/>
                    <a:pt x="503462" y="52142"/>
                    <a:pt x="501805" y="0"/>
                  </a:cubicBezTo>
                </a:path>
              </a:pathLst>
            </a:custGeom>
            <a:noFill/>
            <a:ln w="57150">
              <a:solidFill>
                <a:srgbClr val="C00000"/>
              </a:solidFill>
              <a:extLst>
                <a:ext uri="{C807C97D-BFC1-408E-A445-0C87EB9F89A2}">
                  <ask:lineSketchStyleProps xmlns:ask="http://schemas.microsoft.com/office/drawing/2018/sketchyshapes" sd="882675054">
                    <a:custGeom>
                      <a:avLst/>
                      <a:gdLst>
                        <a:gd name="connsiteX0" fmla="*/ 0 w 502020"/>
                        <a:gd name="connsiteY0" fmla="*/ 111512 h 346133"/>
                        <a:gd name="connsiteX1" fmla="*/ 100361 w 502020"/>
                        <a:gd name="connsiteY1" fmla="*/ 167268 h 346133"/>
                        <a:gd name="connsiteX2" fmla="*/ 156117 w 502020"/>
                        <a:gd name="connsiteY2" fmla="*/ 223025 h 346133"/>
                        <a:gd name="connsiteX3" fmla="*/ 223025 w 502020"/>
                        <a:gd name="connsiteY3" fmla="*/ 312234 h 346133"/>
                        <a:gd name="connsiteX4" fmla="*/ 234176 w 502020"/>
                        <a:gd name="connsiteY4" fmla="*/ 345688 h 346133"/>
                        <a:gd name="connsiteX5" fmla="*/ 267629 w 502020"/>
                        <a:gd name="connsiteY5" fmla="*/ 323386 h 346133"/>
                        <a:gd name="connsiteX6" fmla="*/ 289932 w 502020"/>
                        <a:gd name="connsiteY6" fmla="*/ 278781 h 346133"/>
                        <a:gd name="connsiteX7" fmla="*/ 334537 w 502020"/>
                        <a:gd name="connsiteY7" fmla="*/ 223025 h 346133"/>
                        <a:gd name="connsiteX8" fmla="*/ 390293 w 502020"/>
                        <a:gd name="connsiteY8" fmla="*/ 167268 h 346133"/>
                        <a:gd name="connsiteX9" fmla="*/ 423746 w 502020"/>
                        <a:gd name="connsiteY9" fmla="*/ 111512 h 346133"/>
                        <a:gd name="connsiteX10" fmla="*/ 457200 w 502020"/>
                        <a:gd name="connsiteY10" fmla="*/ 55756 h 346133"/>
                        <a:gd name="connsiteX11" fmla="*/ 501805 w 502020"/>
                        <a:gd name="connsiteY11" fmla="*/ 0 h 346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020" h="346133">
                          <a:moveTo>
                            <a:pt x="0" y="111512"/>
                          </a:moveTo>
                          <a:cubicBezTo>
                            <a:pt x="54461" y="133297"/>
                            <a:pt x="56966" y="128695"/>
                            <a:pt x="100361" y="167268"/>
                          </a:cubicBezTo>
                          <a:cubicBezTo>
                            <a:pt x="120006" y="184730"/>
                            <a:pt x="144362" y="199516"/>
                            <a:pt x="156117" y="223025"/>
                          </a:cubicBezTo>
                          <a:cubicBezTo>
                            <a:pt x="187824" y="286436"/>
                            <a:pt x="166666" y="255875"/>
                            <a:pt x="223025" y="312234"/>
                          </a:cubicBezTo>
                          <a:cubicBezTo>
                            <a:pt x="226742" y="323385"/>
                            <a:pt x="222773" y="342837"/>
                            <a:pt x="234176" y="345688"/>
                          </a:cubicBezTo>
                          <a:cubicBezTo>
                            <a:pt x="247178" y="348939"/>
                            <a:pt x="259049" y="333682"/>
                            <a:pt x="267629" y="323386"/>
                          </a:cubicBezTo>
                          <a:cubicBezTo>
                            <a:pt x="278271" y="310616"/>
                            <a:pt x="281685" y="293214"/>
                            <a:pt x="289932" y="278781"/>
                          </a:cubicBezTo>
                          <a:cubicBezTo>
                            <a:pt x="324260" y="218707"/>
                            <a:pt x="297898" y="268824"/>
                            <a:pt x="334537" y="223025"/>
                          </a:cubicBezTo>
                          <a:cubicBezTo>
                            <a:pt x="377020" y="169921"/>
                            <a:pt x="332941" y="205503"/>
                            <a:pt x="390293" y="167268"/>
                          </a:cubicBezTo>
                          <a:cubicBezTo>
                            <a:pt x="413324" y="98174"/>
                            <a:pt x="385480" y="165085"/>
                            <a:pt x="423746" y="111512"/>
                          </a:cubicBezTo>
                          <a:cubicBezTo>
                            <a:pt x="436344" y="93875"/>
                            <a:pt x="442927" y="72067"/>
                            <a:pt x="457200" y="55756"/>
                          </a:cubicBezTo>
                          <a:cubicBezTo>
                            <a:pt x="507753" y="-2017"/>
                            <a:pt x="501805" y="48832"/>
                            <a:pt x="501805" y="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FD8CB56-6636-438E-B075-DE918E5DEAFE}"/>
              </a:ext>
            </a:extLst>
          </p:cNvPr>
          <p:cNvSpPr txBox="1"/>
          <p:nvPr/>
        </p:nvSpPr>
        <p:spPr>
          <a:xfrm rot="353255">
            <a:off x="6021775" y="4727189"/>
            <a:ext cx="5550366" cy="646331"/>
          </a:xfrm>
          <a:prstGeom prst="rect">
            <a:avLst/>
          </a:prstGeom>
          <a:noFill/>
        </p:spPr>
        <p:txBody>
          <a:bodyPr wrap="none" rtlCol="0">
            <a:spAutoFit/>
          </a:bodyPr>
          <a:lstStyle/>
          <a:p>
            <a:r>
              <a:rPr lang="en-US" sz="3600" dirty="0">
                <a:solidFill>
                  <a:srgbClr val="FF0000"/>
                </a:solidFill>
              </a:rPr>
              <a:t>let me know what you think!</a:t>
            </a:r>
          </a:p>
        </p:txBody>
      </p:sp>
    </p:spTree>
    <p:extLst>
      <p:ext uri="{BB962C8B-B14F-4D97-AF65-F5344CB8AC3E}">
        <p14:creationId xmlns:p14="http://schemas.microsoft.com/office/powerpoint/2010/main" val="1442295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Cha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Semantically verifying markup</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730898" y="1536172"/>
            <a:ext cx="10730204" cy="5078313"/>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a:solidFill>
                  <a:srgbClr val="9CDCFE"/>
                </a:solidFill>
                <a:latin typeface="Consolas" panose="020B0609020204030204" pitchFamily="49" charset="0"/>
              </a:rPr>
              <a:t>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a:t>
            </a:r>
            <a:r>
              <a:rPr lang="en-US"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a:t>
            </a:r>
            <a:r>
              <a:rPr lang="en-US" dirty="0">
                <a:solidFill>
                  <a:srgbClr val="D4D4D4"/>
                </a:solidFill>
                <a:latin typeface="Consolas" panose="020B0609020204030204" pitchFamily="49" charset="0"/>
              </a:rPr>
              <a:t>Order</a:t>
            </a: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order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btn-confirm</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r>
              <a:rPr lang="da-DK" b="0" dirty="0">
                <a:solidFill>
                  <a:srgbClr val="9CDCFE"/>
                </a:solidFill>
                <a:effectLst/>
                <a:latin typeface="Consolas" panose="020B0609020204030204" pitchFamily="49" charset="0"/>
              </a:rPr>
              <a:t>Order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5698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 verification modifiers</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0" y="1536172"/>
            <a:ext cx="12192000" cy="4524315"/>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"order-123"</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Order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id:regex</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"order</a:t>
            </a:r>
            <a:r>
              <a:rPr lang="da-DK" dirty="0">
                <a:solidFill>
                  <a:srgbClr val="CE9178"/>
                </a:solidFill>
                <a:latin typeface="Consolas" panose="020B0609020204030204" pitchFamily="49" charset="0"/>
              </a:rPr>
              <a:t>-</a:t>
            </a:r>
            <a:r>
              <a:rPr lang="en-US" dirty="0">
                <a:solidFill>
                  <a:srgbClr val="CE9178"/>
                </a:solidFill>
                <a:latin typeface="Consolas" panose="020B0609020204030204" pitchFamily="49" charset="0"/>
              </a:rPr>
              <a:t>\d{3}</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btn</a:t>
            </a:r>
            <a:r>
              <a:rPr lang="da-DK" b="0" dirty="0">
                <a:solidFill>
                  <a:srgbClr val="CE9178"/>
                </a:solidFill>
                <a:effectLst/>
                <a:latin typeface="Consolas" panose="020B0609020204030204" pitchFamily="49" charset="0"/>
              </a:rPr>
              <a:t> </a:t>
            </a:r>
            <a:r>
              <a:rPr lang="da-DK" b="0" dirty="0" err="1">
                <a:solidFill>
                  <a:srgbClr val="CE9178"/>
                </a:solidFill>
                <a:effectLst/>
                <a:latin typeface="Consolas" panose="020B0609020204030204" pitchFamily="49" charset="0"/>
              </a:rPr>
              <a:t>btn-confirm</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r>
              <a:rPr lang="da-DK" b="0" dirty="0">
                <a:solidFill>
                  <a:srgbClr val="9CDCFE"/>
                </a:solidFill>
                <a:effectLst/>
                <a:latin typeface="Consolas" panose="020B0609020204030204" pitchFamily="49" charset="0"/>
              </a:rPr>
              <a:t>Order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8C5A3DEB-131E-4084-95D3-152AA97E5523}"/>
              </a:ext>
            </a:extLst>
          </p:cNvPr>
          <p:cNvSpPr/>
          <p:nvPr/>
        </p:nvSpPr>
        <p:spPr>
          <a:xfrm>
            <a:off x="3898231" y="5071039"/>
            <a:ext cx="2951747" cy="469494"/>
          </a:xfrm>
          <a:custGeom>
            <a:avLst/>
            <a:gdLst>
              <a:gd name="connsiteX0" fmla="*/ 0 w 2951747"/>
              <a:gd name="connsiteY0" fmla="*/ 0 h 469494"/>
              <a:gd name="connsiteX1" fmla="*/ 590349 w 2951747"/>
              <a:gd name="connsiteY1" fmla="*/ 0 h 469494"/>
              <a:gd name="connsiteX2" fmla="*/ 1151181 w 2951747"/>
              <a:gd name="connsiteY2" fmla="*/ 0 h 469494"/>
              <a:gd name="connsiteX3" fmla="*/ 1712013 w 2951747"/>
              <a:gd name="connsiteY3" fmla="*/ 0 h 469494"/>
              <a:gd name="connsiteX4" fmla="*/ 2302363 w 2951747"/>
              <a:gd name="connsiteY4" fmla="*/ 0 h 469494"/>
              <a:gd name="connsiteX5" fmla="*/ 2951747 w 2951747"/>
              <a:gd name="connsiteY5" fmla="*/ 0 h 469494"/>
              <a:gd name="connsiteX6" fmla="*/ 2951747 w 2951747"/>
              <a:gd name="connsiteY6" fmla="*/ 469494 h 469494"/>
              <a:gd name="connsiteX7" fmla="*/ 2420433 w 2951747"/>
              <a:gd name="connsiteY7" fmla="*/ 469494 h 469494"/>
              <a:gd name="connsiteX8" fmla="*/ 1771048 w 2951747"/>
              <a:gd name="connsiteY8" fmla="*/ 469494 h 469494"/>
              <a:gd name="connsiteX9" fmla="*/ 1269251 w 2951747"/>
              <a:gd name="connsiteY9" fmla="*/ 469494 h 469494"/>
              <a:gd name="connsiteX10" fmla="*/ 737937 w 2951747"/>
              <a:gd name="connsiteY10" fmla="*/ 469494 h 469494"/>
              <a:gd name="connsiteX11" fmla="*/ 0 w 2951747"/>
              <a:gd name="connsiteY11" fmla="*/ 469494 h 469494"/>
              <a:gd name="connsiteX12" fmla="*/ 0 w 2951747"/>
              <a:gd name="connsiteY12" fmla="*/ 0 h 4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1747" h="469494" extrusionOk="0">
                <a:moveTo>
                  <a:pt x="0" y="0"/>
                </a:moveTo>
                <a:cubicBezTo>
                  <a:pt x="267769" y="10740"/>
                  <a:pt x="431635" y="-28822"/>
                  <a:pt x="590349" y="0"/>
                </a:cubicBezTo>
                <a:cubicBezTo>
                  <a:pt x="749063" y="28822"/>
                  <a:pt x="939797" y="17515"/>
                  <a:pt x="1151181" y="0"/>
                </a:cubicBezTo>
                <a:cubicBezTo>
                  <a:pt x="1362565" y="-17515"/>
                  <a:pt x="1486151" y="7114"/>
                  <a:pt x="1712013" y="0"/>
                </a:cubicBezTo>
                <a:cubicBezTo>
                  <a:pt x="1937875" y="-7114"/>
                  <a:pt x="2146895" y="-20888"/>
                  <a:pt x="2302363" y="0"/>
                </a:cubicBezTo>
                <a:cubicBezTo>
                  <a:pt x="2457831" y="20888"/>
                  <a:pt x="2787909" y="-24216"/>
                  <a:pt x="2951747" y="0"/>
                </a:cubicBezTo>
                <a:cubicBezTo>
                  <a:pt x="2952434" y="177951"/>
                  <a:pt x="2962476" y="277074"/>
                  <a:pt x="2951747" y="469494"/>
                </a:cubicBezTo>
                <a:cubicBezTo>
                  <a:pt x="2740687" y="492318"/>
                  <a:pt x="2623797" y="455345"/>
                  <a:pt x="2420433" y="469494"/>
                </a:cubicBezTo>
                <a:cubicBezTo>
                  <a:pt x="2217069" y="483643"/>
                  <a:pt x="1934849" y="451918"/>
                  <a:pt x="1771048" y="469494"/>
                </a:cubicBezTo>
                <a:cubicBezTo>
                  <a:pt x="1607248" y="487070"/>
                  <a:pt x="1502644" y="468485"/>
                  <a:pt x="1269251" y="469494"/>
                </a:cubicBezTo>
                <a:cubicBezTo>
                  <a:pt x="1035858" y="470503"/>
                  <a:pt x="925081" y="454564"/>
                  <a:pt x="737937" y="469494"/>
                </a:cubicBezTo>
                <a:cubicBezTo>
                  <a:pt x="550793" y="484424"/>
                  <a:pt x="250534" y="480984"/>
                  <a:pt x="0" y="469494"/>
                </a:cubicBezTo>
                <a:cubicBezTo>
                  <a:pt x="-15057" y="272689"/>
                  <a:pt x="10389" y="186288"/>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2756416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7520-B96A-4485-9F01-03B3962B7B35}"/>
              </a:ext>
            </a:extLst>
          </p:cNvPr>
          <p:cNvSpPr>
            <a:spLocks noGrp="1"/>
          </p:cNvSpPr>
          <p:nvPr>
            <p:ph type="title"/>
          </p:nvPr>
        </p:nvSpPr>
        <p:spPr/>
        <p:txBody>
          <a:bodyPr/>
          <a:lstStyle/>
          <a:p>
            <a:pPr algn="ctr"/>
            <a:r>
              <a:rPr lang="en-US" dirty="0"/>
              <a:t>Semantic verification modifiers</a:t>
            </a:r>
            <a:endParaRPr lang="da-DK" dirty="0"/>
          </a:p>
        </p:txBody>
      </p:sp>
      <p:sp>
        <p:nvSpPr>
          <p:cNvPr id="7" name="TextBox 6">
            <a:extLst>
              <a:ext uri="{FF2B5EF4-FFF2-40B4-BE49-F238E27FC236}">
                <a16:creationId xmlns:a16="http://schemas.microsoft.com/office/drawing/2014/main" id="{1EA2E5A0-DFA6-4F87-8F51-CAB100EA1F08}"/>
              </a:ext>
            </a:extLst>
          </p:cNvPr>
          <p:cNvSpPr txBox="1"/>
          <p:nvPr/>
        </p:nvSpPr>
        <p:spPr>
          <a:xfrm>
            <a:off x="0" y="1536172"/>
            <a:ext cx="12192000" cy="4524315"/>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"dialog-buttons"</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9CDCFE"/>
                </a:solidFill>
                <a:latin typeface="Consolas" panose="020B0609020204030204" pitchFamily="49" charset="0"/>
              </a:rPr>
              <a:t> 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"order"</a:t>
            </a:r>
            <a:r>
              <a:rPr lang="en-US" dirty="0">
                <a:solidFill>
                  <a:srgbClr val="9CDCFE"/>
                </a:solidFill>
                <a:latin typeface="Consolas" panose="020B0609020204030204" pitchFamily="49" charset="0"/>
              </a:rPr>
              <a:t> class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 </a:t>
            </a:r>
            <a:r>
              <a:rPr lang="en-US" dirty="0" err="1">
                <a:solidFill>
                  <a:srgbClr val="CE9178"/>
                </a:solidFill>
                <a:latin typeface="Consolas" panose="020B0609020204030204" pitchFamily="49" charset="0"/>
              </a:rPr>
              <a:t>btn</a:t>
            </a:r>
            <a:r>
              <a:rPr lang="en-US" dirty="0">
                <a:solidFill>
                  <a:srgbClr val="CE9178"/>
                </a:solidFill>
                <a:latin typeface="Consolas" panose="020B0609020204030204" pitchFamily="49" charset="0"/>
              </a:rPr>
              <a:t>-confirm"</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Order</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button</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endParaRPr lang="en-US" dirty="0">
              <a:solidFill>
                <a:srgbClr val="C586C0"/>
              </a:solidFill>
              <a:latin typeface="Consolas" panose="020B0609020204030204" pitchFamily="49" charset="0"/>
            </a:endParaRPr>
          </a:p>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DialogButtonsTests.razor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Semanticcally_Verify_Markup_From_Rendered_Component_With_MarkupMatches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using</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ctx</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err="1">
                <a:solidFill>
                  <a:srgbClr val="4EC9B0"/>
                </a:solidFill>
                <a:latin typeface="Consolas" panose="020B0609020204030204" pitchFamily="49" charset="0"/>
              </a:rPr>
              <a:t>TestContext</a:t>
            </a:r>
            <a:r>
              <a:rPr lang="da-DK" dirty="0">
                <a:solidFill>
                  <a:srgbClr val="D4D4D4"/>
                </a:solidFill>
                <a:latin typeface="Consolas" panose="020B0609020204030204" pitchFamily="49" charset="0"/>
              </a:rPr>
              <a:t>();</a:t>
            </a:r>
            <a:endParaRPr lang="da-DK" b="0" dirty="0">
              <a:solidFill>
                <a:srgbClr val="D4D4D4"/>
              </a:solidFill>
              <a:effectLst/>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ctx</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DialogButtons </a:t>
            </a:r>
            <a:r>
              <a:rPr lang="en-US" dirty="0">
                <a:solidFill>
                  <a:srgbClr val="D4D4D4"/>
                </a:solidFill>
                <a:latin typeface="Consolas" panose="020B0609020204030204" pitchFamily="49" charset="0"/>
              </a:rPr>
              <a:t>/&gt;);</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class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"dialog-</a:t>
            </a:r>
            <a:r>
              <a:rPr lang="da-DK" b="0" dirty="0" err="1">
                <a:solidFill>
                  <a:srgbClr val="CE9178"/>
                </a:solidFill>
                <a:effectLst/>
                <a:latin typeface="Consolas" panose="020B0609020204030204" pitchFamily="49" charset="0"/>
              </a:rPr>
              <a:t>buttons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button</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diff:ignore</a:t>
            </a:r>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div</a:t>
            </a:r>
            <a:r>
              <a:rPr lang="da-DK" b="0" dirty="0">
                <a:solidFill>
                  <a:srgbClr val="D4D4D4"/>
                </a:solidFill>
                <a:effectLst/>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8C5A3DEB-131E-4084-95D3-152AA97E5523}"/>
              </a:ext>
            </a:extLst>
          </p:cNvPr>
          <p:cNvSpPr/>
          <p:nvPr/>
        </p:nvSpPr>
        <p:spPr>
          <a:xfrm>
            <a:off x="3898231" y="5071039"/>
            <a:ext cx="1654844" cy="469494"/>
          </a:xfrm>
          <a:custGeom>
            <a:avLst/>
            <a:gdLst>
              <a:gd name="connsiteX0" fmla="*/ 0 w 1654844"/>
              <a:gd name="connsiteY0" fmla="*/ 0 h 469494"/>
              <a:gd name="connsiteX1" fmla="*/ 551615 w 1654844"/>
              <a:gd name="connsiteY1" fmla="*/ 0 h 469494"/>
              <a:gd name="connsiteX2" fmla="*/ 1086681 w 1654844"/>
              <a:gd name="connsiteY2" fmla="*/ 0 h 469494"/>
              <a:gd name="connsiteX3" fmla="*/ 1654844 w 1654844"/>
              <a:gd name="connsiteY3" fmla="*/ 0 h 469494"/>
              <a:gd name="connsiteX4" fmla="*/ 1654844 w 1654844"/>
              <a:gd name="connsiteY4" fmla="*/ 469494 h 469494"/>
              <a:gd name="connsiteX5" fmla="*/ 1119778 w 1654844"/>
              <a:gd name="connsiteY5" fmla="*/ 469494 h 469494"/>
              <a:gd name="connsiteX6" fmla="*/ 551615 w 1654844"/>
              <a:gd name="connsiteY6" fmla="*/ 469494 h 469494"/>
              <a:gd name="connsiteX7" fmla="*/ 0 w 1654844"/>
              <a:gd name="connsiteY7" fmla="*/ 469494 h 469494"/>
              <a:gd name="connsiteX8" fmla="*/ 0 w 1654844"/>
              <a:gd name="connsiteY8" fmla="*/ 0 h 4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844" h="469494" extrusionOk="0">
                <a:moveTo>
                  <a:pt x="0" y="0"/>
                </a:moveTo>
                <a:cubicBezTo>
                  <a:pt x="162091" y="5506"/>
                  <a:pt x="387929" y="-1705"/>
                  <a:pt x="551615" y="0"/>
                </a:cubicBezTo>
                <a:cubicBezTo>
                  <a:pt x="715301" y="1705"/>
                  <a:pt x="871536" y="-3297"/>
                  <a:pt x="1086681" y="0"/>
                </a:cubicBezTo>
                <a:cubicBezTo>
                  <a:pt x="1301826" y="3297"/>
                  <a:pt x="1381372" y="6659"/>
                  <a:pt x="1654844" y="0"/>
                </a:cubicBezTo>
                <a:cubicBezTo>
                  <a:pt x="1659886" y="119061"/>
                  <a:pt x="1648948" y="317275"/>
                  <a:pt x="1654844" y="469494"/>
                </a:cubicBezTo>
                <a:cubicBezTo>
                  <a:pt x="1432565" y="449812"/>
                  <a:pt x="1229778" y="489665"/>
                  <a:pt x="1119778" y="469494"/>
                </a:cubicBezTo>
                <a:cubicBezTo>
                  <a:pt x="1009778" y="449323"/>
                  <a:pt x="783804" y="484958"/>
                  <a:pt x="551615" y="469494"/>
                </a:cubicBezTo>
                <a:cubicBezTo>
                  <a:pt x="319426" y="454030"/>
                  <a:pt x="113148" y="449166"/>
                  <a:pt x="0" y="469494"/>
                </a:cubicBezTo>
                <a:cubicBezTo>
                  <a:pt x="1078" y="309795"/>
                  <a:pt x="-3662" y="165125"/>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284144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F027-D7EF-4ACF-B00D-F828C6EC20CF}"/>
              </a:ext>
            </a:extLst>
          </p:cNvPr>
          <p:cNvSpPr>
            <a:spLocks noGrp="1"/>
          </p:cNvSpPr>
          <p:nvPr>
            <p:ph type="title"/>
          </p:nvPr>
        </p:nvSpPr>
        <p:spPr>
          <a:xfrm>
            <a:off x="831850" y="1924343"/>
            <a:ext cx="10515600" cy="1719262"/>
          </a:xfrm>
        </p:spPr>
        <p:txBody>
          <a:bodyPr>
            <a:normAutofit fontScale="90000"/>
          </a:bodyPr>
          <a:lstStyle/>
          <a:p>
            <a:pPr algn="ctr"/>
            <a:r>
              <a:rPr lang="en-US" dirty="0"/>
              <a:t>Testable components </a:t>
            </a:r>
            <a:br>
              <a:rPr lang="en-US" dirty="0"/>
            </a:br>
            <a:r>
              <a:rPr lang="en-US" dirty="0"/>
              <a:t>and maintainable tests</a:t>
            </a:r>
            <a:endParaRPr lang="da-DK" dirty="0"/>
          </a:p>
        </p:txBody>
      </p:sp>
      <p:sp>
        <p:nvSpPr>
          <p:cNvPr id="3" name="Text Placeholder 2">
            <a:extLst>
              <a:ext uri="{FF2B5EF4-FFF2-40B4-BE49-F238E27FC236}">
                <a16:creationId xmlns:a16="http://schemas.microsoft.com/office/drawing/2014/main" id="{A6C24725-7841-4D62-AD0C-22114465D650}"/>
              </a:ext>
            </a:extLst>
          </p:cNvPr>
          <p:cNvSpPr>
            <a:spLocks noGrp="1"/>
          </p:cNvSpPr>
          <p:nvPr>
            <p:ph type="body" idx="1"/>
          </p:nvPr>
        </p:nvSpPr>
        <p:spPr>
          <a:xfrm>
            <a:off x="831850" y="4012180"/>
            <a:ext cx="10515600" cy="1500187"/>
          </a:xfrm>
        </p:spPr>
        <p:txBody>
          <a:bodyPr/>
          <a:lstStyle/>
          <a:p>
            <a:pPr algn="ctr"/>
            <a:r>
              <a:rPr lang="en-US" dirty="0"/>
              <a:t>Which comes first depends </a:t>
            </a:r>
          </a:p>
          <a:p>
            <a:pPr algn="ctr"/>
            <a:r>
              <a:rPr lang="en-US" dirty="0"/>
              <a:t>on if you test-drive your components </a:t>
            </a:r>
          </a:p>
          <a:p>
            <a:pPr algn="ctr"/>
            <a:r>
              <a:rPr lang="en-US" dirty="0"/>
              <a:t>or not.</a:t>
            </a:r>
            <a:endParaRPr lang="da-DK" dirty="0"/>
          </a:p>
        </p:txBody>
      </p:sp>
    </p:spTree>
    <p:extLst>
      <p:ext uri="{BB962C8B-B14F-4D97-AF65-F5344CB8AC3E}">
        <p14:creationId xmlns:p14="http://schemas.microsoft.com/office/powerpoint/2010/main" val="183658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A674-C6F0-4A52-95C8-878AEA804C18}"/>
              </a:ext>
            </a:extLst>
          </p:cNvPr>
          <p:cNvSpPr>
            <a:spLocks noGrp="1"/>
          </p:cNvSpPr>
          <p:nvPr>
            <p:ph type="title"/>
          </p:nvPr>
        </p:nvSpPr>
        <p:spPr/>
        <p:txBody>
          <a:bodyPr/>
          <a:lstStyle/>
          <a:p>
            <a:pPr algn="ctr"/>
            <a:r>
              <a:rPr lang="en-US" dirty="0"/>
              <a:t>Creating testable and </a:t>
            </a:r>
            <a:br>
              <a:rPr lang="en-US" dirty="0"/>
            </a:br>
            <a:r>
              <a:rPr lang="en-US" dirty="0"/>
              <a:t>maintainable components</a:t>
            </a:r>
          </a:p>
        </p:txBody>
      </p:sp>
      <p:sp>
        <p:nvSpPr>
          <p:cNvPr id="5" name="TextBox 4">
            <a:extLst>
              <a:ext uri="{FF2B5EF4-FFF2-40B4-BE49-F238E27FC236}">
                <a16:creationId xmlns:a16="http://schemas.microsoft.com/office/drawing/2014/main" id="{0D8C5125-1592-4407-995A-CE00FCF53954}"/>
              </a:ext>
            </a:extLst>
          </p:cNvPr>
          <p:cNvSpPr txBox="1"/>
          <p:nvPr/>
        </p:nvSpPr>
        <p:spPr>
          <a:xfrm>
            <a:off x="2643419" y="2642793"/>
            <a:ext cx="2367727" cy="707886"/>
          </a:xfrm>
          <a:prstGeom prst="rect">
            <a:avLst/>
          </a:prstGeom>
          <a:noFill/>
        </p:spPr>
        <p:txBody>
          <a:bodyPr wrap="square" rtlCol="0">
            <a:spAutoFit/>
          </a:bodyPr>
          <a:lstStyle/>
          <a:p>
            <a:pPr algn="ctr"/>
            <a:r>
              <a:rPr lang="en-US" sz="2000" dirty="0"/>
              <a:t>1️⃣ They should do “</a:t>
            </a:r>
            <a:r>
              <a:rPr lang="en-US" sz="2000" b="1" dirty="0"/>
              <a:t>one</a:t>
            </a:r>
            <a:r>
              <a:rPr lang="en-US" sz="2000" dirty="0"/>
              <a:t>” thing well.  </a:t>
            </a:r>
            <a:endParaRPr lang="da-DK" sz="2000" dirty="0"/>
          </a:p>
        </p:txBody>
      </p:sp>
      <p:sp>
        <p:nvSpPr>
          <p:cNvPr id="7" name="TextBox 6">
            <a:extLst>
              <a:ext uri="{FF2B5EF4-FFF2-40B4-BE49-F238E27FC236}">
                <a16:creationId xmlns:a16="http://schemas.microsoft.com/office/drawing/2014/main" id="{D9B9A20C-4E89-41F5-B0EF-48CDAE1DDF09}"/>
              </a:ext>
            </a:extLst>
          </p:cNvPr>
          <p:cNvSpPr txBox="1"/>
          <p:nvPr/>
        </p:nvSpPr>
        <p:spPr>
          <a:xfrm>
            <a:off x="2516956" y="4302784"/>
            <a:ext cx="2620651" cy="707886"/>
          </a:xfrm>
          <a:prstGeom prst="rect">
            <a:avLst/>
          </a:prstGeom>
          <a:noFill/>
        </p:spPr>
        <p:txBody>
          <a:bodyPr wrap="square" rtlCol="0">
            <a:spAutoFit/>
          </a:bodyPr>
          <a:lstStyle/>
          <a:p>
            <a:pPr algn="ctr"/>
            <a:r>
              <a:rPr lang="en-US" sz="2000" dirty="0"/>
              <a:t>⁉They don’t mix </a:t>
            </a:r>
            <a:r>
              <a:rPr lang="en-US" sz="2000" b="1" dirty="0"/>
              <a:t>abstraction levels</a:t>
            </a:r>
            <a:r>
              <a:rPr lang="en-US" sz="2000" dirty="0"/>
              <a:t>.</a:t>
            </a:r>
            <a:endParaRPr lang="da-DK" sz="2000" dirty="0"/>
          </a:p>
        </p:txBody>
      </p:sp>
      <p:sp>
        <p:nvSpPr>
          <p:cNvPr id="8" name="TextBox 7">
            <a:extLst>
              <a:ext uri="{FF2B5EF4-FFF2-40B4-BE49-F238E27FC236}">
                <a16:creationId xmlns:a16="http://schemas.microsoft.com/office/drawing/2014/main" id="{7D13C94F-C00D-4244-B78E-B559D5F61886}"/>
              </a:ext>
            </a:extLst>
          </p:cNvPr>
          <p:cNvSpPr txBox="1"/>
          <p:nvPr/>
        </p:nvSpPr>
        <p:spPr>
          <a:xfrm>
            <a:off x="7070103" y="2735849"/>
            <a:ext cx="2573518" cy="707886"/>
          </a:xfrm>
          <a:prstGeom prst="rect">
            <a:avLst/>
          </a:prstGeom>
          <a:noFill/>
        </p:spPr>
        <p:txBody>
          <a:bodyPr wrap="square" rtlCol="0">
            <a:spAutoFit/>
          </a:bodyPr>
          <a:lstStyle/>
          <a:p>
            <a:pPr algn="ctr"/>
            <a:r>
              <a:rPr lang="en-US" sz="2000" dirty="0"/>
              <a:t>💕They exhibit a </a:t>
            </a:r>
            <a:r>
              <a:rPr lang="en-US" sz="2000" b="1" dirty="0"/>
              <a:t>high level of cohesion</a:t>
            </a:r>
            <a:r>
              <a:rPr lang="en-US" sz="2000" dirty="0"/>
              <a:t>.</a:t>
            </a:r>
            <a:endParaRPr lang="da-DK" sz="2000" dirty="0"/>
          </a:p>
        </p:txBody>
      </p:sp>
      <p:sp>
        <p:nvSpPr>
          <p:cNvPr id="9" name="TextBox 8">
            <a:extLst>
              <a:ext uri="{FF2B5EF4-FFF2-40B4-BE49-F238E27FC236}">
                <a16:creationId xmlns:a16="http://schemas.microsoft.com/office/drawing/2014/main" id="{95F55CE4-A7B9-4BB3-8926-1FF9CFFF177D}"/>
              </a:ext>
            </a:extLst>
          </p:cNvPr>
          <p:cNvSpPr txBox="1"/>
          <p:nvPr/>
        </p:nvSpPr>
        <p:spPr>
          <a:xfrm>
            <a:off x="6575196" y="4148895"/>
            <a:ext cx="3563332" cy="1015663"/>
          </a:xfrm>
          <a:prstGeom prst="rect">
            <a:avLst/>
          </a:prstGeom>
          <a:noFill/>
        </p:spPr>
        <p:txBody>
          <a:bodyPr wrap="square" rtlCol="0">
            <a:spAutoFit/>
          </a:bodyPr>
          <a:lstStyle/>
          <a:p>
            <a:pPr algn="ctr"/>
            <a:r>
              <a:rPr lang="en-US" sz="2000" dirty="0"/>
              <a:t>🚫They </a:t>
            </a:r>
            <a:r>
              <a:rPr lang="en-US" sz="2000" b="1" dirty="0"/>
              <a:t>don’t depend </a:t>
            </a:r>
            <a:r>
              <a:rPr lang="en-US" sz="2000" dirty="0"/>
              <a:t>on</a:t>
            </a:r>
            <a:r>
              <a:rPr lang="en-US" sz="2000" b="1" dirty="0"/>
              <a:t> “infrastructure”</a:t>
            </a:r>
            <a:r>
              <a:rPr lang="en-US" sz="2000" dirty="0"/>
              <a:t>, they </a:t>
            </a:r>
            <a:r>
              <a:rPr lang="en-US" sz="2000" b="1" dirty="0"/>
              <a:t>depend</a:t>
            </a:r>
            <a:r>
              <a:rPr lang="en-US" sz="2000" dirty="0"/>
              <a:t> on </a:t>
            </a:r>
            <a:r>
              <a:rPr lang="en-US" sz="2000" b="1" dirty="0"/>
              <a:t>abstractions</a:t>
            </a:r>
            <a:r>
              <a:rPr lang="en-US" sz="2000" dirty="0"/>
              <a:t>.</a:t>
            </a:r>
            <a:endParaRPr lang="da-DK" sz="2000" dirty="0"/>
          </a:p>
        </p:txBody>
      </p:sp>
    </p:spTree>
    <p:extLst>
      <p:ext uri="{BB962C8B-B14F-4D97-AF65-F5344CB8AC3E}">
        <p14:creationId xmlns:p14="http://schemas.microsoft.com/office/powerpoint/2010/main" val="94985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66DE11-2F14-44D9-BD31-4BCB75C064C2}"/>
              </a:ext>
            </a:extLst>
          </p:cNvPr>
          <p:cNvSpPr/>
          <p:nvPr/>
        </p:nvSpPr>
        <p:spPr>
          <a:xfrm>
            <a:off x="6096000" y="948690"/>
            <a:ext cx="6096000" cy="5909310"/>
          </a:xfrm>
          <a:prstGeom prst="rect">
            <a:avLst/>
          </a:prstGeom>
          <a:solidFill>
            <a:srgbClr val="40404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D2F0C-60ED-4A8B-992A-75ECB9AB4D17}"/>
              </a:ext>
            </a:extLst>
          </p:cNvPr>
          <p:cNvSpPr>
            <a:spLocks noGrp="1"/>
          </p:cNvSpPr>
          <p:nvPr>
            <p:ph type="title"/>
          </p:nvPr>
        </p:nvSpPr>
        <p:spPr>
          <a:xfrm>
            <a:off x="838200" y="0"/>
            <a:ext cx="10515600" cy="1325563"/>
          </a:xfrm>
        </p:spPr>
        <p:txBody>
          <a:bodyPr/>
          <a:lstStyle/>
          <a:p>
            <a:pPr algn="ctr"/>
            <a:r>
              <a:rPr lang="en-US" dirty="0"/>
              <a:t>Dynamic &lt;</a:t>
            </a:r>
            <a:r>
              <a:rPr lang="en-US" dirty="0" err="1">
                <a:solidFill>
                  <a:srgbClr val="569CD6"/>
                </a:solidFill>
              </a:rPr>
              <a:t>DataTable</a:t>
            </a:r>
            <a:r>
              <a:rPr lang="en-US" dirty="0"/>
              <a:t>&gt; component example</a:t>
            </a:r>
            <a:endParaRPr lang="da-DK" dirty="0"/>
          </a:p>
        </p:txBody>
      </p:sp>
      <p:sp>
        <p:nvSpPr>
          <p:cNvPr id="7" name="TextBox 6">
            <a:extLst>
              <a:ext uri="{FF2B5EF4-FFF2-40B4-BE49-F238E27FC236}">
                <a16:creationId xmlns:a16="http://schemas.microsoft.com/office/drawing/2014/main" id="{055B7AF1-4779-41A5-813E-7324F77A0EE7}"/>
              </a:ext>
            </a:extLst>
          </p:cNvPr>
          <p:cNvSpPr txBox="1"/>
          <p:nvPr/>
        </p:nvSpPr>
        <p:spPr>
          <a:xfrm>
            <a:off x="0" y="948690"/>
            <a:ext cx="6177503" cy="4801314"/>
          </a:xfrm>
          <a:prstGeom prst="rect">
            <a:avLst/>
          </a:prstGeom>
          <a:noFill/>
        </p:spPr>
        <p:txBody>
          <a:bodyPr wrap="square">
            <a:spAutoFit/>
          </a:bodyPr>
          <a:lstStyle/>
          <a:p>
            <a:r>
              <a:rPr lang="en-US" dirty="0">
                <a:solidFill>
                  <a:srgbClr val="C586C0"/>
                </a:solidFill>
                <a:latin typeface="Consolas" panose="020B0609020204030204" pitchFamily="49" charset="0"/>
              </a:rPr>
              <a: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Movies.razor</a:t>
            </a:r>
            <a:r>
              <a:rPr lang="en-US" dirty="0">
                <a:solidFill>
                  <a:srgbClr val="6A9955"/>
                </a:solidFill>
                <a:latin typeface="Consolas" panose="020B0609020204030204" pitchFamily="49" charset="0"/>
              </a:rPr>
              <a:t> </a:t>
            </a:r>
            <a:r>
              <a:rPr lang="en-US" dirty="0">
                <a:solidFill>
                  <a:srgbClr val="C586C0"/>
                </a:solidFill>
                <a:latin typeface="Consolas" panose="020B0609020204030204" pitchFamily="49" charset="0"/>
              </a:rPr>
              <a:t>*@</a:t>
            </a:r>
            <a:endParaRPr lang="da-DK" b="0" dirty="0">
              <a:solidFill>
                <a:srgbClr val="C586C0"/>
              </a:solidFill>
              <a:effectLst/>
              <a:latin typeface="Consolas" panose="020B0609020204030204" pitchFamily="49" charset="0"/>
            </a:endParaRPr>
          </a:p>
          <a:p>
            <a:r>
              <a:rPr lang="da-DK" b="0" dirty="0">
                <a:solidFill>
                  <a:srgbClr val="C586C0"/>
                </a:solidFill>
                <a:effectLst/>
                <a:latin typeface="Consolas" panose="020B0609020204030204" pitchFamily="49" charset="0"/>
              </a:rPr>
              <a:t>@page</a:t>
            </a:r>
            <a:r>
              <a:rPr lang="da-DK" b="0" dirty="0">
                <a:solidFill>
                  <a:srgbClr val="D4D4D4"/>
                </a:solidFill>
                <a:effectLst/>
                <a:latin typeface="Consolas" panose="020B0609020204030204" pitchFamily="49" charset="0"/>
              </a:rPr>
              <a:t> </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movies</a:t>
            </a:r>
            <a:r>
              <a:rPr lang="da-DK" b="0" dirty="0">
                <a:solidFill>
                  <a:srgbClr val="CE9178"/>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a:solidFill>
                  <a:srgbClr val="4EC9B0"/>
                </a:solidFill>
                <a:effectLst/>
                <a:latin typeface="Consolas" panose="020B0609020204030204" pitchFamily="49" charset="0"/>
              </a:rPr>
              <a:t>Movie</a:t>
            </a:r>
            <a:r>
              <a:rPr lang="da-DK" b="0" dirty="0">
                <a:solidFill>
                  <a:srgbClr val="D4D4D4"/>
                </a:solidFill>
                <a:effectLst/>
                <a:latin typeface="Consolas" panose="020B0609020204030204" pitchFamily="49" charset="0"/>
              </a:rPr>
              <a:t>&gt; </a:t>
            </a:r>
            <a:r>
              <a:rPr lang="da-DK" b="0" dirty="0" err="1">
                <a:solidFill>
                  <a:srgbClr val="9CDCFE"/>
                </a:solidFill>
                <a:effectLst/>
                <a:latin typeface="Consolas" panose="020B0609020204030204" pitchFamily="49" charset="0"/>
              </a:rPr>
              <a:t>movies</a:t>
            </a:r>
            <a:r>
              <a:rPr lang="da-DK" b="0" dirty="0">
                <a:solidFill>
                  <a:srgbClr val="D4D4D4"/>
                </a:solidFill>
                <a:effectLst/>
                <a:latin typeface="Consolas" panose="020B0609020204030204" pitchFamily="49" charset="0"/>
              </a:rPr>
              <a:t> =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Movie</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 = </a:t>
            </a:r>
            <a:r>
              <a:rPr lang="da-DK" b="0" dirty="0">
                <a:solidFill>
                  <a:srgbClr val="B5CEA8"/>
                </a:solidFill>
                <a:effectLst/>
                <a:latin typeface="Consolas" panose="020B0609020204030204" pitchFamily="49" charset="0"/>
              </a:rPr>
              <a:t>1</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a:solidFill>
                  <a:srgbClr val="9CDCFE"/>
                </a:solidFill>
                <a:effectLst/>
                <a:latin typeface="Consolas" panose="020B0609020204030204" pitchFamily="49" charset="0"/>
              </a:rPr>
              <a:t>Title</a:t>
            </a:r>
            <a:r>
              <a:rPr lang="da-DK" b="0" dirty="0">
                <a:solidFill>
                  <a:srgbClr val="D4D4D4"/>
                </a:solidFill>
                <a:effectLst/>
                <a:latin typeface="Consolas" panose="020B0609020204030204" pitchFamily="49" charset="0"/>
              </a:rPr>
              <a:t> = </a:t>
            </a:r>
            <a:r>
              <a:rPr lang="da-DK" b="0" dirty="0">
                <a:solidFill>
                  <a:srgbClr val="CE9178"/>
                </a:solidFill>
                <a:effectLst/>
                <a:latin typeface="Consolas" panose="020B0609020204030204" pitchFamily="49" charset="0"/>
              </a:rPr>
              <a:t>"Blazor"</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err="1">
                <a:solidFill>
                  <a:srgbClr val="9CDCFE"/>
                </a:solidFill>
                <a:effectLst/>
                <a:latin typeface="Consolas" panose="020B0609020204030204" pitchFamily="49" charset="0"/>
              </a:rPr>
              <a:t>ReleaseDate</a:t>
            </a:r>
            <a:r>
              <a:rPr lang="da-DK" b="0" dirty="0">
                <a:solidFill>
                  <a:srgbClr val="D4D4D4"/>
                </a:solidFill>
                <a:effectLst/>
                <a:latin typeface="Consolas" panose="020B0609020204030204" pitchFamily="49" charset="0"/>
              </a:rPr>
              <a:t> =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a:t>
            </a:r>
            <a:r>
              <a:rPr lang="da-DK" b="0" dirty="0">
                <a:solidFill>
                  <a:srgbClr val="B5CEA8"/>
                </a:solidFill>
                <a:effectLst/>
                <a:latin typeface="Consolas" panose="020B0609020204030204" pitchFamily="49" charset="0"/>
              </a:rPr>
              <a:t>2019</a:t>
            </a:r>
            <a:r>
              <a:rPr lang="da-DK" b="0" dirty="0">
                <a:solidFill>
                  <a:srgbClr val="D4D4D4"/>
                </a:solidFill>
                <a:effectLst/>
                <a:latin typeface="Consolas" panose="020B0609020204030204" pitchFamily="49" charset="0"/>
              </a:rPr>
              <a:t>, </a:t>
            </a:r>
            <a:r>
              <a:rPr lang="da-DK" b="0" dirty="0">
                <a:solidFill>
                  <a:srgbClr val="B5CEA8"/>
                </a:solidFill>
                <a:effectLst/>
                <a:latin typeface="Consolas" panose="020B0609020204030204" pitchFamily="49" charset="0"/>
              </a:rPr>
              <a:t>2</a:t>
            </a:r>
            <a:r>
              <a:rPr lang="da-DK" b="0" dirty="0">
                <a:solidFill>
                  <a:srgbClr val="D4D4D4"/>
                </a:solidFill>
                <a:effectLst/>
                <a:latin typeface="Consolas" panose="020B0609020204030204" pitchFamily="49" charset="0"/>
              </a:rPr>
              <a:t>, </a:t>
            </a:r>
            <a:r>
              <a:rPr lang="da-DK" b="0" dirty="0">
                <a:solidFill>
                  <a:srgbClr val="B5CEA8"/>
                </a:solidFill>
                <a:effectLst/>
                <a:latin typeface="Consolas" panose="020B0609020204030204" pitchFamily="49" charset="0"/>
              </a:rPr>
              <a:t>23</a:t>
            </a:r>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Movie</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 = </a:t>
            </a:r>
            <a:r>
              <a:rPr lang="da-DK" b="0" dirty="0">
                <a:solidFill>
                  <a:srgbClr val="B5CEA8"/>
                </a:solidFill>
                <a:effectLst/>
                <a:latin typeface="Consolas" panose="020B0609020204030204" pitchFamily="49" charset="0"/>
              </a:rPr>
              <a:t>2</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a:solidFill>
                  <a:srgbClr val="9CDCFE"/>
                </a:solidFill>
                <a:effectLst/>
                <a:latin typeface="Consolas" panose="020B0609020204030204" pitchFamily="49" charset="0"/>
              </a:rPr>
              <a:t>Title</a:t>
            </a:r>
            <a:r>
              <a:rPr lang="da-DK" b="0" dirty="0">
                <a:solidFill>
                  <a:srgbClr val="D4D4D4"/>
                </a:solidFill>
                <a:effectLst/>
                <a:latin typeface="Consolas" panose="020B0609020204030204" pitchFamily="49" charset="0"/>
              </a:rPr>
              <a:t> = </a:t>
            </a:r>
            <a:r>
              <a:rPr lang="da-DK" b="0" dirty="0">
                <a:solidFill>
                  <a:srgbClr val="CE9178"/>
                </a:solidFill>
                <a:effectLst/>
                <a:latin typeface="Consolas" panose="020B0609020204030204" pitchFamily="49" charset="0"/>
              </a:rPr>
              <a:t>"bUnit"</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err="1">
                <a:solidFill>
                  <a:srgbClr val="9CDCFE"/>
                </a:solidFill>
                <a:effectLst/>
                <a:latin typeface="Consolas" panose="020B0609020204030204" pitchFamily="49" charset="0"/>
              </a:rPr>
              <a:t>ReleaseDate</a:t>
            </a:r>
            <a:r>
              <a:rPr lang="da-DK" b="0" dirty="0">
                <a:solidFill>
                  <a:srgbClr val="D4D4D4"/>
                </a:solidFill>
                <a:effectLst/>
                <a:latin typeface="Consolas" panose="020B0609020204030204" pitchFamily="49" charset="0"/>
              </a:rPr>
              <a:t> = </a:t>
            </a:r>
            <a:r>
              <a:rPr lang="da-DK" b="0" dirty="0">
                <a:solidFill>
                  <a:srgbClr val="569CD6"/>
                </a:solidFill>
                <a:effectLst/>
                <a:latin typeface="Consolas" panose="020B0609020204030204" pitchFamily="49" charset="0"/>
              </a:rPr>
              <a:t>new</a:t>
            </a:r>
            <a:r>
              <a:rPr lang="da-DK" b="0" dirty="0">
                <a:solidFill>
                  <a:srgbClr val="D4D4D4"/>
                </a:solidFill>
                <a:effectLst/>
                <a:latin typeface="Consolas" panose="020B0609020204030204" pitchFamily="49" charset="0"/>
              </a:rPr>
              <a:t>(</a:t>
            </a:r>
            <a:r>
              <a:rPr lang="da-DK" b="0" dirty="0">
                <a:solidFill>
                  <a:srgbClr val="B5CEA8"/>
                </a:solidFill>
                <a:effectLst/>
                <a:latin typeface="Consolas" panose="020B0609020204030204" pitchFamily="49" charset="0"/>
              </a:rPr>
              <a:t>2021</a:t>
            </a:r>
            <a:r>
              <a:rPr lang="da-DK" b="0" dirty="0">
                <a:solidFill>
                  <a:srgbClr val="D4D4D4"/>
                </a:solidFill>
                <a:effectLst/>
                <a:latin typeface="Consolas" panose="020B0609020204030204" pitchFamily="49" charset="0"/>
              </a:rPr>
              <a:t>, </a:t>
            </a:r>
            <a:r>
              <a:rPr lang="da-DK" b="0" dirty="0">
                <a:solidFill>
                  <a:srgbClr val="B5CEA8"/>
                </a:solidFill>
                <a:effectLst/>
                <a:latin typeface="Consolas" panose="020B0609020204030204" pitchFamily="49" charset="0"/>
              </a:rPr>
              <a:t>3</a:t>
            </a:r>
            <a:r>
              <a:rPr lang="da-DK" b="0" dirty="0">
                <a:solidFill>
                  <a:srgbClr val="D4D4D4"/>
                </a:solidFill>
                <a:effectLst/>
                <a:latin typeface="Consolas" panose="020B0609020204030204" pitchFamily="49" charset="0"/>
              </a:rPr>
              <a:t>, </a:t>
            </a:r>
            <a:r>
              <a:rPr lang="da-DK" b="0" dirty="0">
                <a:solidFill>
                  <a:srgbClr val="B5CEA8"/>
                </a:solidFill>
                <a:effectLst/>
                <a:latin typeface="Consolas" panose="020B0609020204030204" pitchFamily="49" charset="0"/>
              </a:rPr>
              <a:t>24</a:t>
            </a:r>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movies</a:t>
            </a:r>
            <a:r>
              <a:rPr lang="da-DK" b="0" dirty="0">
                <a:solidFill>
                  <a:srgbClr val="CE9178"/>
                </a:solidFill>
                <a:effectLst/>
                <a:latin typeface="Consolas" panose="020B0609020204030204" pitchFamily="49" charset="0"/>
              </a:rPr>
              <a:t>"</a:t>
            </a:r>
            <a:r>
              <a:rPr lang="da-DK" b="0" dirty="0">
                <a:solidFill>
                  <a:srgbClr val="808080"/>
                </a:solidFill>
                <a:effectLst/>
                <a:latin typeface="Consolas" panose="020B0609020204030204" pitchFamily="49" charset="0"/>
              </a:rPr>
              <a:t> /&gt;</a:t>
            </a:r>
            <a:endParaRPr lang="da-DK"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D663299-01ED-42C9-87DB-EDF82026AEE9}"/>
              </a:ext>
            </a:extLst>
          </p:cNvPr>
          <p:cNvSpPr txBox="1"/>
          <p:nvPr/>
        </p:nvSpPr>
        <p:spPr>
          <a:xfrm>
            <a:off x="6096000" y="948690"/>
            <a:ext cx="6096000" cy="5909310"/>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	&lt;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Id</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Title</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p>
          <a:p>
            <a:r>
              <a:rPr lang="en-US" b="0" dirty="0">
                <a:solidFill>
                  <a:srgbClr val="808080"/>
                </a:solidFill>
                <a:effectLst/>
                <a:latin typeface="Consolas" panose="020B0609020204030204" pitchFamily="49" charset="0"/>
              </a:rPr>
              <a:t>			&lt;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ReleaseDate</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Blazor</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2019-02-23</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dirty="0">
                <a:solidFill>
                  <a:srgbClr val="D4D4D4"/>
                </a:solidFill>
                <a:latin typeface="Consolas" panose="020B0609020204030204" pitchFamily="49" charset="0"/>
              </a:rPr>
              <a:t>2</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bUnit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2021-03-24</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B483DFC4-3EA2-47E8-85CD-71BC455FD1EF}"/>
              </a:ext>
            </a:extLst>
          </p:cNvPr>
          <p:cNvSpPr/>
          <p:nvPr/>
        </p:nvSpPr>
        <p:spPr>
          <a:xfrm>
            <a:off x="81503" y="5305425"/>
            <a:ext cx="3566572" cy="444579"/>
          </a:xfrm>
          <a:custGeom>
            <a:avLst/>
            <a:gdLst>
              <a:gd name="connsiteX0" fmla="*/ 0 w 3566572"/>
              <a:gd name="connsiteY0" fmla="*/ 0 h 444579"/>
              <a:gd name="connsiteX1" fmla="*/ 594429 w 3566572"/>
              <a:gd name="connsiteY1" fmla="*/ 0 h 444579"/>
              <a:gd name="connsiteX2" fmla="*/ 1153192 w 3566572"/>
              <a:gd name="connsiteY2" fmla="*/ 0 h 444579"/>
              <a:gd name="connsiteX3" fmla="*/ 1711955 w 3566572"/>
              <a:gd name="connsiteY3" fmla="*/ 0 h 444579"/>
              <a:gd name="connsiteX4" fmla="*/ 2306383 w 3566572"/>
              <a:gd name="connsiteY4" fmla="*/ 0 h 444579"/>
              <a:gd name="connsiteX5" fmla="*/ 2829480 w 3566572"/>
              <a:gd name="connsiteY5" fmla="*/ 0 h 444579"/>
              <a:gd name="connsiteX6" fmla="*/ 3566572 w 3566572"/>
              <a:gd name="connsiteY6" fmla="*/ 0 h 444579"/>
              <a:gd name="connsiteX7" fmla="*/ 3566572 w 3566572"/>
              <a:gd name="connsiteY7" fmla="*/ 444579 h 444579"/>
              <a:gd name="connsiteX8" fmla="*/ 2900812 w 3566572"/>
              <a:gd name="connsiteY8" fmla="*/ 444579 h 444579"/>
              <a:gd name="connsiteX9" fmla="*/ 2413380 w 3566572"/>
              <a:gd name="connsiteY9" fmla="*/ 444579 h 444579"/>
              <a:gd name="connsiteX10" fmla="*/ 1890283 w 3566572"/>
              <a:gd name="connsiteY10" fmla="*/ 444579 h 444579"/>
              <a:gd name="connsiteX11" fmla="*/ 1367186 w 3566572"/>
              <a:gd name="connsiteY11" fmla="*/ 444579 h 444579"/>
              <a:gd name="connsiteX12" fmla="*/ 701426 w 3566572"/>
              <a:gd name="connsiteY12" fmla="*/ 444579 h 444579"/>
              <a:gd name="connsiteX13" fmla="*/ 0 w 3566572"/>
              <a:gd name="connsiteY13" fmla="*/ 444579 h 444579"/>
              <a:gd name="connsiteX14" fmla="*/ 0 w 3566572"/>
              <a:gd name="connsiteY14" fmla="*/ 0 h 4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572" h="444579" extrusionOk="0">
                <a:moveTo>
                  <a:pt x="0" y="0"/>
                </a:moveTo>
                <a:cubicBezTo>
                  <a:pt x="145464" y="21009"/>
                  <a:pt x="323221" y="18604"/>
                  <a:pt x="594429" y="0"/>
                </a:cubicBezTo>
                <a:cubicBezTo>
                  <a:pt x="865637" y="-18604"/>
                  <a:pt x="1029591" y="-25937"/>
                  <a:pt x="1153192" y="0"/>
                </a:cubicBezTo>
                <a:cubicBezTo>
                  <a:pt x="1276793" y="25937"/>
                  <a:pt x="1477694" y="18532"/>
                  <a:pt x="1711955" y="0"/>
                </a:cubicBezTo>
                <a:cubicBezTo>
                  <a:pt x="1946216" y="-18532"/>
                  <a:pt x="2173086" y="21916"/>
                  <a:pt x="2306383" y="0"/>
                </a:cubicBezTo>
                <a:cubicBezTo>
                  <a:pt x="2439680" y="-21916"/>
                  <a:pt x="2654156" y="4823"/>
                  <a:pt x="2829480" y="0"/>
                </a:cubicBezTo>
                <a:cubicBezTo>
                  <a:pt x="3004804" y="-4823"/>
                  <a:pt x="3276233" y="25829"/>
                  <a:pt x="3566572" y="0"/>
                </a:cubicBezTo>
                <a:cubicBezTo>
                  <a:pt x="3564137" y="102733"/>
                  <a:pt x="3571537" y="257334"/>
                  <a:pt x="3566572" y="444579"/>
                </a:cubicBezTo>
                <a:cubicBezTo>
                  <a:pt x="3373293" y="459010"/>
                  <a:pt x="3113481" y="469841"/>
                  <a:pt x="2900812" y="444579"/>
                </a:cubicBezTo>
                <a:cubicBezTo>
                  <a:pt x="2688143" y="419317"/>
                  <a:pt x="2576553" y="463433"/>
                  <a:pt x="2413380" y="444579"/>
                </a:cubicBezTo>
                <a:cubicBezTo>
                  <a:pt x="2250207" y="425725"/>
                  <a:pt x="2092526" y="466654"/>
                  <a:pt x="1890283" y="444579"/>
                </a:cubicBezTo>
                <a:cubicBezTo>
                  <a:pt x="1688040" y="422504"/>
                  <a:pt x="1531194" y="459418"/>
                  <a:pt x="1367186" y="444579"/>
                </a:cubicBezTo>
                <a:cubicBezTo>
                  <a:pt x="1203178" y="429740"/>
                  <a:pt x="846535" y="441153"/>
                  <a:pt x="701426" y="444579"/>
                </a:cubicBezTo>
                <a:cubicBezTo>
                  <a:pt x="556317" y="448005"/>
                  <a:pt x="311751" y="434132"/>
                  <a:pt x="0" y="444579"/>
                </a:cubicBezTo>
                <a:cubicBezTo>
                  <a:pt x="-19242" y="224760"/>
                  <a:pt x="-5205" y="215541"/>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grpSp>
        <p:nvGrpSpPr>
          <p:cNvPr id="14" name="Group 13">
            <a:extLst>
              <a:ext uri="{FF2B5EF4-FFF2-40B4-BE49-F238E27FC236}">
                <a16:creationId xmlns:a16="http://schemas.microsoft.com/office/drawing/2014/main" id="{0B4C845F-F98A-47E8-9E58-2A0F2A6E22DB}"/>
              </a:ext>
            </a:extLst>
          </p:cNvPr>
          <p:cNvGrpSpPr/>
          <p:nvPr/>
        </p:nvGrpSpPr>
        <p:grpSpPr>
          <a:xfrm>
            <a:off x="3838575" y="4954727"/>
            <a:ext cx="1647986" cy="649148"/>
            <a:chOff x="3848100" y="5323027"/>
            <a:chExt cx="1647986" cy="649148"/>
          </a:xfrm>
        </p:grpSpPr>
        <p:sp>
          <p:nvSpPr>
            <p:cNvPr id="12" name="Freeform: Shape 11">
              <a:extLst>
                <a:ext uri="{FF2B5EF4-FFF2-40B4-BE49-F238E27FC236}">
                  <a16:creationId xmlns:a16="http://schemas.microsoft.com/office/drawing/2014/main" id="{8B86DAF1-204D-4D1F-B01F-5A8B4EC8E33F}"/>
                </a:ext>
              </a:extLst>
            </p:cNvPr>
            <p:cNvSpPr/>
            <p:nvPr/>
          </p:nvSpPr>
          <p:spPr>
            <a:xfrm>
              <a:off x="3848100" y="5323027"/>
              <a:ext cx="1647986" cy="649148"/>
            </a:xfrm>
            <a:custGeom>
              <a:avLst/>
              <a:gdLst>
                <a:gd name="connsiteX0" fmla="*/ 0 w 1647986"/>
                <a:gd name="connsiteY0" fmla="*/ 649148 h 649148"/>
                <a:gd name="connsiteX1" fmla="*/ 85725 w 1647986"/>
                <a:gd name="connsiteY1" fmla="*/ 601523 h 649148"/>
                <a:gd name="connsiteX2" fmla="*/ 257175 w 1647986"/>
                <a:gd name="connsiteY2" fmla="*/ 544373 h 649148"/>
                <a:gd name="connsiteX3" fmla="*/ 333375 w 1647986"/>
                <a:gd name="connsiteY3" fmla="*/ 515798 h 649148"/>
                <a:gd name="connsiteX4" fmla="*/ 371475 w 1647986"/>
                <a:gd name="connsiteY4" fmla="*/ 506273 h 649148"/>
                <a:gd name="connsiteX5" fmla="*/ 476250 w 1647986"/>
                <a:gd name="connsiteY5" fmla="*/ 468173 h 649148"/>
                <a:gd name="connsiteX6" fmla="*/ 561975 w 1647986"/>
                <a:gd name="connsiteY6" fmla="*/ 458648 h 649148"/>
                <a:gd name="connsiteX7" fmla="*/ 609600 w 1647986"/>
                <a:gd name="connsiteY7" fmla="*/ 439598 h 649148"/>
                <a:gd name="connsiteX8" fmla="*/ 723900 w 1647986"/>
                <a:gd name="connsiteY8" fmla="*/ 382448 h 649148"/>
                <a:gd name="connsiteX9" fmla="*/ 762000 w 1647986"/>
                <a:gd name="connsiteY9" fmla="*/ 353873 h 649148"/>
                <a:gd name="connsiteX10" fmla="*/ 809625 w 1647986"/>
                <a:gd name="connsiteY10" fmla="*/ 334823 h 649148"/>
                <a:gd name="connsiteX11" fmla="*/ 1019175 w 1647986"/>
                <a:gd name="connsiteY11" fmla="*/ 306248 h 649148"/>
                <a:gd name="connsiteX12" fmla="*/ 1200150 w 1647986"/>
                <a:gd name="connsiteY12" fmla="*/ 287198 h 649148"/>
                <a:gd name="connsiteX13" fmla="*/ 1295400 w 1647986"/>
                <a:gd name="connsiteY13" fmla="*/ 249098 h 649148"/>
                <a:gd name="connsiteX14" fmla="*/ 1390650 w 1647986"/>
                <a:gd name="connsiteY14" fmla="*/ 191948 h 649148"/>
                <a:gd name="connsiteX15" fmla="*/ 1419225 w 1647986"/>
                <a:gd name="connsiteY15" fmla="*/ 172898 h 649148"/>
                <a:gd name="connsiteX16" fmla="*/ 1457325 w 1647986"/>
                <a:gd name="connsiteY16" fmla="*/ 163373 h 649148"/>
                <a:gd name="connsiteX17" fmla="*/ 1485900 w 1647986"/>
                <a:gd name="connsiteY17" fmla="*/ 134798 h 649148"/>
                <a:gd name="connsiteX18" fmla="*/ 1581150 w 1647986"/>
                <a:gd name="connsiteY18" fmla="*/ 96698 h 649148"/>
                <a:gd name="connsiteX19" fmla="*/ 1638300 w 1647986"/>
                <a:gd name="connsiteY19" fmla="*/ 49073 h 649148"/>
                <a:gd name="connsiteX20" fmla="*/ 1647825 w 1647986"/>
                <a:gd name="connsiteY20" fmla="*/ 87173 h 649148"/>
                <a:gd name="connsiteX21" fmla="*/ 1638300 w 1647986"/>
                <a:gd name="connsiteY21" fmla="*/ 58598 h 649148"/>
                <a:gd name="connsiteX22" fmla="*/ 1600200 w 1647986"/>
                <a:gd name="connsiteY22" fmla="*/ 39548 h 649148"/>
                <a:gd name="connsiteX23" fmla="*/ 1562100 w 1647986"/>
                <a:gd name="connsiteY23" fmla="*/ 10973 h 649148"/>
                <a:gd name="connsiteX24" fmla="*/ 1438275 w 1647986"/>
                <a:gd name="connsiteY24" fmla="*/ 1448 h 64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47986" h="649148" extrusionOk="0">
                  <a:moveTo>
                    <a:pt x="0" y="649148"/>
                  </a:moveTo>
                  <a:cubicBezTo>
                    <a:pt x="128906" y="652399"/>
                    <a:pt x="-46449" y="659708"/>
                    <a:pt x="85725" y="601523"/>
                  </a:cubicBezTo>
                  <a:cubicBezTo>
                    <a:pt x="114835" y="585043"/>
                    <a:pt x="200063" y="563587"/>
                    <a:pt x="257175" y="544373"/>
                  </a:cubicBezTo>
                  <a:cubicBezTo>
                    <a:pt x="287470" y="532641"/>
                    <a:pt x="307090" y="526874"/>
                    <a:pt x="333375" y="515798"/>
                  </a:cubicBezTo>
                  <a:cubicBezTo>
                    <a:pt x="347297" y="510362"/>
                    <a:pt x="356745" y="511241"/>
                    <a:pt x="371475" y="506273"/>
                  </a:cubicBezTo>
                  <a:cubicBezTo>
                    <a:pt x="404222" y="495474"/>
                    <a:pt x="443306" y="476207"/>
                    <a:pt x="476250" y="468173"/>
                  </a:cubicBezTo>
                  <a:cubicBezTo>
                    <a:pt x="505923" y="464243"/>
                    <a:pt x="528338" y="466469"/>
                    <a:pt x="561975" y="458648"/>
                  </a:cubicBezTo>
                  <a:cubicBezTo>
                    <a:pt x="578001" y="452654"/>
                    <a:pt x="593841" y="450993"/>
                    <a:pt x="609600" y="439598"/>
                  </a:cubicBezTo>
                  <a:cubicBezTo>
                    <a:pt x="714266" y="394855"/>
                    <a:pt x="639483" y="400988"/>
                    <a:pt x="723900" y="382448"/>
                  </a:cubicBezTo>
                  <a:cubicBezTo>
                    <a:pt x="737105" y="372913"/>
                    <a:pt x="747120" y="362574"/>
                    <a:pt x="762000" y="353873"/>
                  </a:cubicBezTo>
                  <a:cubicBezTo>
                    <a:pt x="775159" y="347580"/>
                    <a:pt x="795714" y="342420"/>
                    <a:pt x="809625" y="334823"/>
                  </a:cubicBezTo>
                  <a:cubicBezTo>
                    <a:pt x="904864" y="305351"/>
                    <a:pt x="898012" y="319556"/>
                    <a:pt x="1019175" y="306248"/>
                  </a:cubicBezTo>
                  <a:cubicBezTo>
                    <a:pt x="1084703" y="288447"/>
                    <a:pt x="1136351" y="297139"/>
                    <a:pt x="1200150" y="287198"/>
                  </a:cubicBezTo>
                  <a:cubicBezTo>
                    <a:pt x="1236224" y="271935"/>
                    <a:pt x="1255628" y="271867"/>
                    <a:pt x="1295400" y="249098"/>
                  </a:cubicBezTo>
                  <a:cubicBezTo>
                    <a:pt x="1324328" y="227823"/>
                    <a:pt x="1360299" y="211534"/>
                    <a:pt x="1390650" y="191948"/>
                  </a:cubicBezTo>
                  <a:cubicBezTo>
                    <a:pt x="1401417" y="184398"/>
                    <a:pt x="1409068" y="176926"/>
                    <a:pt x="1419225" y="172898"/>
                  </a:cubicBezTo>
                  <a:cubicBezTo>
                    <a:pt x="1428380" y="169188"/>
                    <a:pt x="1445540" y="165475"/>
                    <a:pt x="1457325" y="163373"/>
                  </a:cubicBezTo>
                  <a:cubicBezTo>
                    <a:pt x="1467218" y="154552"/>
                    <a:pt x="1474542" y="140995"/>
                    <a:pt x="1485900" y="134798"/>
                  </a:cubicBezTo>
                  <a:cubicBezTo>
                    <a:pt x="1510619" y="123983"/>
                    <a:pt x="1549806" y="102468"/>
                    <a:pt x="1581150" y="96698"/>
                  </a:cubicBezTo>
                  <a:cubicBezTo>
                    <a:pt x="1581669" y="97211"/>
                    <a:pt x="1630046" y="44948"/>
                    <a:pt x="1638300" y="49073"/>
                  </a:cubicBezTo>
                  <a:cubicBezTo>
                    <a:pt x="1649715" y="54547"/>
                    <a:pt x="1646423" y="76911"/>
                    <a:pt x="1647825" y="87173"/>
                  </a:cubicBezTo>
                  <a:cubicBezTo>
                    <a:pt x="1649255" y="97814"/>
                    <a:pt x="1645571" y="66160"/>
                    <a:pt x="1638300" y="58598"/>
                  </a:cubicBezTo>
                  <a:cubicBezTo>
                    <a:pt x="1630896" y="47367"/>
                    <a:pt x="1610146" y="44839"/>
                    <a:pt x="1600200" y="39548"/>
                  </a:cubicBezTo>
                  <a:cubicBezTo>
                    <a:pt x="1586674" y="33513"/>
                    <a:pt x="1572911" y="17913"/>
                    <a:pt x="1562100" y="10973"/>
                  </a:cubicBezTo>
                  <a:cubicBezTo>
                    <a:pt x="1529773" y="-6032"/>
                    <a:pt x="1468215" y="-1288"/>
                    <a:pt x="1438275" y="1448"/>
                  </a:cubicBezTo>
                </a:path>
              </a:pathLst>
            </a:custGeom>
            <a:noFill/>
            <a:ln w="38100">
              <a:solidFill>
                <a:srgbClr val="C00000"/>
              </a:solidFill>
              <a:extLst>
                <a:ext uri="{C807C97D-BFC1-408E-A445-0C87EB9F89A2}">
                  <ask:lineSketchStyleProps xmlns:ask="http://schemas.microsoft.com/office/drawing/2018/sketchyshapes" sd="1798670482">
                    <a:custGeom>
                      <a:avLst/>
                      <a:gdLst>
                        <a:gd name="connsiteX0" fmla="*/ 0 w 1647986"/>
                        <a:gd name="connsiteY0" fmla="*/ 649148 h 649148"/>
                        <a:gd name="connsiteX1" fmla="*/ 85725 w 1647986"/>
                        <a:gd name="connsiteY1" fmla="*/ 601523 h 649148"/>
                        <a:gd name="connsiteX2" fmla="*/ 257175 w 1647986"/>
                        <a:gd name="connsiteY2" fmla="*/ 544373 h 649148"/>
                        <a:gd name="connsiteX3" fmla="*/ 333375 w 1647986"/>
                        <a:gd name="connsiteY3" fmla="*/ 515798 h 649148"/>
                        <a:gd name="connsiteX4" fmla="*/ 371475 w 1647986"/>
                        <a:gd name="connsiteY4" fmla="*/ 506273 h 649148"/>
                        <a:gd name="connsiteX5" fmla="*/ 476250 w 1647986"/>
                        <a:gd name="connsiteY5" fmla="*/ 468173 h 649148"/>
                        <a:gd name="connsiteX6" fmla="*/ 561975 w 1647986"/>
                        <a:gd name="connsiteY6" fmla="*/ 458648 h 649148"/>
                        <a:gd name="connsiteX7" fmla="*/ 609600 w 1647986"/>
                        <a:gd name="connsiteY7" fmla="*/ 439598 h 649148"/>
                        <a:gd name="connsiteX8" fmla="*/ 723900 w 1647986"/>
                        <a:gd name="connsiteY8" fmla="*/ 382448 h 649148"/>
                        <a:gd name="connsiteX9" fmla="*/ 762000 w 1647986"/>
                        <a:gd name="connsiteY9" fmla="*/ 353873 h 649148"/>
                        <a:gd name="connsiteX10" fmla="*/ 809625 w 1647986"/>
                        <a:gd name="connsiteY10" fmla="*/ 334823 h 649148"/>
                        <a:gd name="connsiteX11" fmla="*/ 1019175 w 1647986"/>
                        <a:gd name="connsiteY11" fmla="*/ 306248 h 649148"/>
                        <a:gd name="connsiteX12" fmla="*/ 1200150 w 1647986"/>
                        <a:gd name="connsiteY12" fmla="*/ 287198 h 649148"/>
                        <a:gd name="connsiteX13" fmla="*/ 1295400 w 1647986"/>
                        <a:gd name="connsiteY13" fmla="*/ 249098 h 649148"/>
                        <a:gd name="connsiteX14" fmla="*/ 1390650 w 1647986"/>
                        <a:gd name="connsiteY14" fmla="*/ 191948 h 649148"/>
                        <a:gd name="connsiteX15" fmla="*/ 1419225 w 1647986"/>
                        <a:gd name="connsiteY15" fmla="*/ 172898 h 649148"/>
                        <a:gd name="connsiteX16" fmla="*/ 1457325 w 1647986"/>
                        <a:gd name="connsiteY16" fmla="*/ 163373 h 649148"/>
                        <a:gd name="connsiteX17" fmla="*/ 1485900 w 1647986"/>
                        <a:gd name="connsiteY17" fmla="*/ 134798 h 649148"/>
                        <a:gd name="connsiteX18" fmla="*/ 1581150 w 1647986"/>
                        <a:gd name="connsiteY18" fmla="*/ 96698 h 649148"/>
                        <a:gd name="connsiteX19" fmla="*/ 1638300 w 1647986"/>
                        <a:gd name="connsiteY19" fmla="*/ 49073 h 649148"/>
                        <a:gd name="connsiteX20" fmla="*/ 1647825 w 1647986"/>
                        <a:gd name="connsiteY20" fmla="*/ 87173 h 649148"/>
                        <a:gd name="connsiteX21" fmla="*/ 1638300 w 1647986"/>
                        <a:gd name="connsiteY21" fmla="*/ 58598 h 649148"/>
                        <a:gd name="connsiteX22" fmla="*/ 1600200 w 1647986"/>
                        <a:gd name="connsiteY22" fmla="*/ 39548 h 649148"/>
                        <a:gd name="connsiteX23" fmla="*/ 1562100 w 1647986"/>
                        <a:gd name="connsiteY23" fmla="*/ 10973 h 649148"/>
                        <a:gd name="connsiteX24" fmla="*/ 1438275 w 1647986"/>
                        <a:gd name="connsiteY24" fmla="*/ 1448 h 64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47986" h="649148">
                          <a:moveTo>
                            <a:pt x="0" y="649148"/>
                          </a:moveTo>
                          <a:cubicBezTo>
                            <a:pt x="139673" y="621213"/>
                            <a:pt x="-46402" y="667587"/>
                            <a:pt x="85725" y="601523"/>
                          </a:cubicBezTo>
                          <a:cubicBezTo>
                            <a:pt x="123825" y="582473"/>
                            <a:pt x="209550" y="563423"/>
                            <a:pt x="257175" y="544373"/>
                          </a:cubicBezTo>
                          <a:cubicBezTo>
                            <a:pt x="282337" y="534308"/>
                            <a:pt x="307244" y="523264"/>
                            <a:pt x="333375" y="515798"/>
                          </a:cubicBezTo>
                          <a:cubicBezTo>
                            <a:pt x="345962" y="512202"/>
                            <a:pt x="359056" y="510413"/>
                            <a:pt x="371475" y="506273"/>
                          </a:cubicBezTo>
                          <a:cubicBezTo>
                            <a:pt x="408406" y="493963"/>
                            <a:pt x="437335" y="475956"/>
                            <a:pt x="476250" y="468173"/>
                          </a:cubicBezTo>
                          <a:cubicBezTo>
                            <a:pt x="504443" y="462534"/>
                            <a:pt x="533400" y="461823"/>
                            <a:pt x="561975" y="458648"/>
                          </a:cubicBezTo>
                          <a:cubicBezTo>
                            <a:pt x="577850" y="452298"/>
                            <a:pt x="594546" y="447704"/>
                            <a:pt x="609600" y="439598"/>
                          </a:cubicBezTo>
                          <a:cubicBezTo>
                            <a:pt x="723091" y="378487"/>
                            <a:pt x="645295" y="402099"/>
                            <a:pt x="723900" y="382448"/>
                          </a:cubicBezTo>
                          <a:cubicBezTo>
                            <a:pt x="736600" y="372923"/>
                            <a:pt x="748123" y="361583"/>
                            <a:pt x="762000" y="353873"/>
                          </a:cubicBezTo>
                          <a:cubicBezTo>
                            <a:pt x="776946" y="345570"/>
                            <a:pt x="793283" y="339851"/>
                            <a:pt x="809625" y="334823"/>
                          </a:cubicBezTo>
                          <a:cubicBezTo>
                            <a:pt x="905692" y="305264"/>
                            <a:pt x="899480" y="317129"/>
                            <a:pt x="1019175" y="306248"/>
                          </a:cubicBezTo>
                          <a:cubicBezTo>
                            <a:pt x="1079584" y="300756"/>
                            <a:pt x="1139825" y="293548"/>
                            <a:pt x="1200150" y="287198"/>
                          </a:cubicBezTo>
                          <a:cubicBezTo>
                            <a:pt x="1235455" y="275430"/>
                            <a:pt x="1258533" y="268616"/>
                            <a:pt x="1295400" y="249098"/>
                          </a:cubicBezTo>
                          <a:cubicBezTo>
                            <a:pt x="1328124" y="231774"/>
                            <a:pt x="1359842" y="212487"/>
                            <a:pt x="1390650" y="191948"/>
                          </a:cubicBezTo>
                          <a:cubicBezTo>
                            <a:pt x="1400175" y="185598"/>
                            <a:pt x="1408703" y="177407"/>
                            <a:pt x="1419225" y="172898"/>
                          </a:cubicBezTo>
                          <a:cubicBezTo>
                            <a:pt x="1431257" y="167741"/>
                            <a:pt x="1444625" y="166548"/>
                            <a:pt x="1457325" y="163373"/>
                          </a:cubicBezTo>
                          <a:cubicBezTo>
                            <a:pt x="1466850" y="153848"/>
                            <a:pt x="1474349" y="141728"/>
                            <a:pt x="1485900" y="134798"/>
                          </a:cubicBezTo>
                          <a:cubicBezTo>
                            <a:pt x="1513008" y="118533"/>
                            <a:pt x="1549897" y="107116"/>
                            <a:pt x="1581150" y="96698"/>
                          </a:cubicBezTo>
                          <a:cubicBezTo>
                            <a:pt x="1581410" y="96438"/>
                            <a:pt x="1629459" y="44653"/>
                            <a:pt x="1638300" y="49073"/>
                          </a:cubicBezTo>
                          <a:cubicBezTo>
                            <a:pt x="1650009" y="54927"/>
                            <a:pt x="1647825" y="74082"/>
                            <a:pt x="1647825" y="87173"/>
                          </a:cubicBezTo>
                          <a:cubicBezTo>
                            <a:pt x="1647825" y="97213"/>
                            <a:pt x="1645400" y="65698"/>
                            <a:pt x="1638300" y="58598"/>
                          </a:cubicBezTo>
                          <a:cubicBezTo>
                            <a:pt x="1628260" y="48558"/>
                            <a:pt x="1612241" y="47073"/>
                            <a:pt x="1600200" y="39548"/>
                          </a:cubicBezTo>
                          <a:cubicBezTo>
                            <a:pt x="1586738" y="31134"/>
                            <a:pt x="1576299" y="18073"/>
                            <a:pt x="1562100" y="10973"/>
                          </a:cubicBezTo>
                          <a:cubicBezTo>
                            <a:pt x="1529189" y="-5482"/>
                            <a:pt x="1465252" y="1448"/>
                            <a:pt x="1438275" y="1448"/>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3AB9BAE-2053-46A3-BB9E-94072C92C0C5}"/>
                </a:ext>
              </a:extLst>
            </p:cNvPr>
            <p:cNvSpPr/>
            <p:nvPr/>
          </p:nvSpPr>
          <p:spPr>
            <a:xfrm>
              <a:off x="5476875" y="5381625"/>
              <a:ext cx="11217" cy="228600"/>
            </a:xfrm>
            <a:custGeom>
              <a:avLst/>
              <a:gdLst>
                <a:gd name="connsiteX0" fmla="*/ 0 w 11217"/>
                <a:gd name="connsiteY0" fmla="*/ 0 h 228600"/>
                <a:gd name="connsiteX1" fmla="*/ 9525 w 11217"/>
                <a:gd name="connsiteY1" fmla="*/ 228600 h 228600"/>
              </a:gdLst>
              <a:ahLst/>
              <a:cxnLst>
                <a:cxn ang="0">
                  <a:pos x="connsiteX0" y="connsiteY0"/>
                </a:cxn>
                <a:cxn ang="0">
                  <a:pos x="connsiteX1" y="connsiteY1"/>
                </a:cxn>
              </a:cxnLst>
              <a:rect l="l" t="t" r="r" b="b"/>
              <a:pathLst>
                <a:path w="11217" h="228600" extrusionOk="0">
                  <a:moveTo>
                    <a:pt x="0" y="0"/>
                  </a:moveTo>
                  <a:cubicBezTo>
                    <a:pt x="18947" y="116386"/>
                    <a:pt x="27510" y="48650"/>
                    <a:pt x="9525" y="228600"/>
                  </a:cubicBezTo>
                </a:path>
              </a:pathLst>
            </a:custGeom>
            <a:noFill/>
            <a:ln w="38100">
              <a:solidFill>
                <a:srgbClr val="C00000"/>
              </a:solidFill>
              <a:extLst>
                <a:ext uri="{C807C97D-BFC1-408E-A445-0C87EB9F89A2}">
                  <ask:lineSketchStyleProps xmlns:ask="http://schemas.microsoft.com/office/drawing/2018/sketchyshapes" sd="2058978536">
                    <a:custGeom>
                      <a:avLst/>
                      <a:gdLst>
                        <a:gd name="connsiteX0" fmla="*/ 0 w 11217"/>
                        <a:gd name="connsiteY0" fmla="*/ 0 h 228600"/>
                        <a:gd name="connsiteX1" fmla="*/ 9525 w 11217"/>
                        <a:gd name="connsiteY1" fmla="*/ 228600 h 228600"/>
                      </a:gdLst>
                      <a:ahLst/>
                      <a:cxnLst>
                        <a:cxn ang="0">
                          <a:pos x="connsiteX0" y="connsiteY0"/>
                        </a:cxn>
                        <a:cxn ang="0">
                          <a:pos x="connsiteX1" y="connsiteY1"/>
                        </a:cxn>
                      </a:cxnLst>
                      <a:rect l="l" t="t" r="r" b="b"/>
                      <a:pathLst>
                        <a:path w="11217" h="228600">
                          <a:moveTo>
                            <a:pt x="0" y="0"/>
                          </a:moveTo>
                          <a:cubicBezTo>
                            <a:pt x="17158" y="120108"/>
                            <a:pt x="9525" y="44224"/>
                            <a:pt x="9525" y="228600"/>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96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
                                  </p:iterate>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10"/>
                                  </p:iterate>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par>
                          <p:cTn id="9" fill="hold">
                            <p:stCondLst>
                              <p:cond delay="151"/>
                            </p:stCondLst>
                            <p:childTnLst>
                              <p:par>
                                <p:cTn id="10" presetID="1" presetClass="entr" presetSubtype="0" fill="hold" nodeType="afterEffect">
                                  <p:stCondLst>
                                    <p:cond delay="0"/>
                                  </p:stCondLst>
                                  <p:iterate type="lt">
                                    <p:tmAbs val="10"/>
                                  </p:iterate>
                                  <p:childTnLst>
                                    <p:set>
                                      <p:cBhvr>
                                        <p:cTn id="11" dur="1" fill="hold">
                                          <p:stCondLst>
                                            <p:cond delay="0"/>
                                          </p:stCondLst>
                                        </p:cTn>
                                        <p:tgtEl>
                                          <p:spTgt spid="7">
                                            <p:txEl>
                                              <p:pRg st="2" end="2"/>
                                            </p:txEl>
                                          </p:spTgt>
                                        </p:tgtEl>
                                        <p:attrNameLst>
                                          <p:attrName>style.visibility</p:attrName>
                                        </p:attrNameLst>
                                      </p:cBhvr>
                                      <p:to>
                                        <p:strVal val="visible"/>
                                      </p:to>
                                    </p:set>
                                  </p:childTnLst>
                                </p:cTn>
                              </p:par>
                            </p:childTnLst>
                          </p:cTn>
                        </p:par>
                        <p:par>
                          <p:cTn id="12" fill="hold">
                            <p:stCondLst>
                              <p:cond delay="192"/>
                            </p:stCondLst>
                            <p:childTnLst>
                              <p:par>
                                <p:cTn id="13" presetID="1" presetClass="entr" presetSubtype="0" fill="hold" nodeType="afterEffect">
                                  <p:stCondLst>
                                    <p:cond delay="0"/>
                                  </p:stCondLst>
                                  <p:iterate type="lt">
                                    <p:tmAbs val="10"/>
                                  </p:iterate>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par>
                          <p:cTn id="15" fill="hold">
                            <p:stCondLst>
                              <p:cond delay="192"/>
                            </p:stCondLst>
                            <p:childTnLst>
                              <p:par>
                                <p:cTn id="16" presetID="1" presetClass="entr" presetSubtype="0" fill="hold" nodeType="afterEffect">
                                  <p:stCondLst>
                                    <p:cond delay="0"/>
                                  </p:stCondLst>
                                  <p:iterate type="lt">
                                    <p:tmAbs val="10"/>
                                  </p:iterate>
                                  <p:childTnLst>
                                    <p:set>
                                      <p:cBhvr>
                                        <p:cTn id="17" dur="1" fill="hold">
                                          <p:stCondLst>
                                            <p:cond delay="0"/>
                                          </p:stCondLst>
                                        </p:cTn>
                                        <p:tgtEl>
                                          <p:spTgt spid="7">
                                            <p:txEl>
                                              <p:pRg st="4" end="4"/>
                                            </p:txEl>
                                          </p:spTgt>
                                        </p:tgtEl>
                                        <p:attrNameLst>
                                          <p:attrName>style.visibility</p:attrName>
                                        </p:attrNameLst>
                                      </p:cBhvr>
                                      <p:to>
                                        <p:strVal val="visible"/>
                                      </p:to>
                                    </p:set>
                                  </p:childTnLst>
                                </p:cTn>
                              </p:par>
                            </p:childTnLst>
                          </p:cTn>
                        </p:par>
                        <p:par>
                          <p:cTn id="18" fill="hold">
                            <p:stCondLst>
                              <p:cond delay="553"/>
                            </p:stCondLst>
                            <p:childTnLst>
                              <p:par>
                                <p:cTn id="19" presetID="1" presetClass="entr" presetSubtype="0" fill="hold" nodeType="afterEffect">
                                  <p:stCondLst>
                                    <p:cond delay="0"/>
                                  </p:stCondLst>
                                  <p:iterate type="lt">
                                    <p:tmAbs val="1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par>
                          <p:cTn id="21" fill="hold">
                            <p:stCondLst>
                              <p:cond delay="553"/>
                            </p:stCondLst>
                            <p:childTnLst>
                              <p:par>
                                <p:cTn id="22" presetID="1" presetClass="entr" presetSubtype="0" fill="hold" nodeType="afterEffect">
                                  <p:stCondLst>
                                    <p:cond delay="0"/>
                                  </p:stCondLst>
                                  <p:iterate type="lt">
                                    <p:tmAbs val="10"/>
                                  </p:iterate>
                                  <p:childTnLst>
                                    <p:set>
                                      <p:cBhvr>
                                        <p:cTn id="23" dur="1" fill="hold">
                                          <p:stCondLst>
                                            <p:cond delay="0"/>
                                          </p:stCondLst>
                                        </p:cTn>
                                        <p:tgtEl>
                                          <p:spTgt spid="7">
                                            <p:txEl>
                                              <p:pRg st="6" end="6"/>
                                            </p:txEl>
                                          </p:spTgt>
                                        </p:tgtEl>
                                        <p:attrNameLst>
                                          <p:attrName>style.visibility</p:attrName>
                                        </p:attrNameLst>
                                      </p:cBhvr>
                                      <p:to>
                                        <p:strVal val="visible"/>
                                      </p:to>
                                    </p:set>
                                  </p:childTnLst>
                                </p:cTn>
                              </p:par>
                            </p:childTnLst>
                          </p:cTn>
                        </p:par>
                        <p:par>
                          <p:cTn id="24" fill="hold">
                            <p:stCondLst>
                              <p:cond delay="634"/>
                            </p:stCondLst>
                            <p:childTnLst>
                              <p:par>
                                <p:cTn id="25" presetID="1" presetClass="entr" presetSubtype="0" fill="hold" nodeType="afterEffect">
                                  <p:stCondLst>
                                    <p:cond delay="0"/>
                                  </p:stCondLst>
                                  <p:iterate type="lt">
                                    <p:tmAbs val="10"/>
                                  </p:iterate>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par>
                          <p:cTn id="27" fill="hold">
                            <p:stCondLst>
                              <p:cond delay="675"/>
                            </p:stCondLst>
                            <p:childTnLst>
                              <p:par>
                                <p:cTn id="28" presetID="1" presetClass="entr" presetSubtype="0" fill="hold" nodeType="afterEffect">
                                  <p:stCondLst>
                                    <p:cond delay="0"/>
                                  </p:stCondLst>
                                  <p:iterate type="lt">
                                    <p:tmAbs val="10"/>
                                  </p:iterate>
                                  <p:childTnLst>
                                    <p:set>
                                      <p:cBhvr>
                                        <p:cTn id="29" dur="1" fill="hold">
                                          <p:stCondLst>
                                            <p:cond delay="0"/>
                                          </p:stCondLst>
                                        </p:cTn>
                                        <p:tgtEl>
                                          <p:spTgt spid="7">
                                            <p:txEl>
                                              <p:pRg st="8" end="8"/>
                                            </p:txEl>
                                          </p:spTgt>
                                        </p:tgtEl>
                                        <p:attrNameLst>
                                          <p:attrName>style.visibility</p:attrName>
                                        </p:attrNameLst>
                                      </p:cBhvr>
                                      <p:to>
                                        <p:strVal val="visible"/>
                                      </p:to>
                                    </p:set>
                                  </p:childTnLst>
                                </p:cTn>
                              </p:par>
                            </p:childTnLst>
                          </p:cTn>
                        </p:par>
                        <p:par>
                          <p:cTn id="30" fill="hold">
                            <p:stCondLst>
                              <p:cond delay="816"/>
                            </p:stCondLst>
                            <p:childTnLst>
                              <p:par>
                                <p:cTn id="31" presetID="1" presetClass="entr" presetSubtype="0" fill="hold" nodeType="afterEffect">
                                  <p:stCondLst>
                                    <p:cond delay="0"/>
                                  </p:stCondLst>
                                  <p:iterate type="lt">
                                    <p:tmAbs val="10"/>
                                  </p:iterate>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par>
                          <p:cTn id="33" fill="hold">
                            <p:stCondLst>
                              <p:cond delay="1087"/>
                            </p:stCondLst>
                            <p:childTnLst>
                              <p:par>
                                <p:cTn id="34" presetID="1" presetClass="entr" presetSubtype="0" fill="hold" nodeType="afterEffect">
                                  <p:stCondLst>
                                    <p:cond delay="0"/>
                                  </p:stCondLst>
                                  <p:iterate type="lt">
                                    <p:tmAbs val="10"/>
                                  </p:iterate>
                                  <p:childTnLst>
                                    <p:set>
                                      <p:cBhvr>
                                        <p:cTn id="35" dur="1" fill="hold">
                                          <p:stCondLst>
                                            <p:cond delay="0"/>
                                          </p:stCondLst>
                                        </p:cTn>
                                        <p:tgtEl>
                                          <p:spTgt spid="7">
                                            <p:txEl>
                                              <p:pRg st="10" end="10"/>
                                            </p:txEl>
                                          </p:spTgt>
                                        </p:tgtEl>
                                        <p:attrNameLst>
                                          <p:attrName>style.visibility</p:attrName>
                                        </p:attrNameLst>
                                      </p:cBhvr>
                                      <p:to>
                                        <p:strVal val="visible"/>
                                      </p:to>
                                    </p:set>
                                  </p:childTnLst>
                                </p:cTn>
                              </p:par>
                            </p:childTnLst>
                          </p:cTn>
                        </p:par>
                        <p:par>
                          <p:cTn id="36" fill="hold">
                            <p:stCondLst>
                              <p:cond delay="1168"/>
                            </p:stCondLst>
                            <p:childTnLst>
                              <p:par>
                                <p:cTn id="37" presetID="1" presetClass="entr" presetSubtype="0" fill="hold" nodeType="afterEffect">
                                  <p:stCondLst>
                                    <p:cond delay="0"/>
                                  </p:stCondLst>
                                  <p:iterate type="lt">
                                    <p:tmAbs val="10"/>
                                  </p:iterate>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par>
                          <p:cTn id="39" fill="hold">
                            <p:stCondLst>
                              <p:cond delay="1209"/>
                            </p:stCondLst>
                            <p:childTnLst>
                              <p:par>
                                <p:cTn id="40" presetID="1" presetClass="entr" presetSubtype="0" fill="hold" nodeType="afterEffect">
                                  <p:stCondLst>
                                    <p:cond delay="0"/>
                                  </p:stCondLst>
                                  <p:iterate type="lt">
                                    <p:tmAbs val="10"/>
                                  </p:iterate>
                                  <p:childTnLst>
                                    <p:set>
                                      <p:cBhvr>
                                        <p:cTn id="41" dur="1" fill="hold">
                                          <p:stCondLst>
                                            <p:cond delay="0"/>
                                          </p:stCondLst>
                                        </p:cTn>
                                        <p:tgtEl>
                                          <p:spTgt spid="7">
                                            <p:txEl>
                                              <p:pRg st="12" end="12"/>
                                            </p:txEl>
                                          </p:spTgt>
                                        </p:tgtEl>
                                        <p:attrNameLst>
                                          <p:attrName>style.visibility</p:attrName>
                                        </p:attrNameLst>
                                      </p:cBhvr>
                                      <p:to>
                                        <p:strVal val="visible"/>
                                      </p:to>
                                    </p:set>
                                  </p:childTnLst>
                                </p:cTn>
                              </p:par>
                            </p:childTnLst>
                          </p:cTn>
                        </p:par>
                        <p:par>
                          <p:cTn id="42" fill="hold">
                            <p:stCondLst>
                              <p:cond delay="1340"/>
                            </p:stCondLst>
                            <p:childTnLst>
                              <p:par>
                                <p:cTn id="43" presetID="1" presetClass="entr" presetSubtype="0" fill="hold" nodeType="afterEffect">
                                  <p:stCondLst>
                                    <p:cond delay="0"/>
                                  </p:stCondLst>
                                  <p:iterate type="lt">
                                    <p:tmAbs val="10"/>
                                  </p:iterate>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par>
                          <p:cTn id="45" fill="hold">
                            <p:stCondLst>
                              <p:cond delay="1611"/>
                            </p:stCondLst>
                            <p:childTnLst>
                              <p:par>
                                <p:cTn id="46" presetID="1" presetClass="entr" presetSubtype="0" fill="hold" nodeType="afterEffect">
                                  <p:stCondLst>
                                    <p:cond delay="0"/>
                                  </p:stCondLst>
                                  <p:iterate type="lt">
                                    <p:tmAbs val="10"/>
                                  </p:iterate>
                                  <p:childTnLst>
                                    <p:set>
                                      <p:cBhvr>
                                        <p:cTn id="47" dur="1" fill="hold">
                                          <p:stCondLst>
                                            <p:cond delay="0"/>
                                          </p:stCondLst>
                                        </p:cTn>
                                        <p:tgtEl>
                                          <p:spTgt spid="7">
                                            <p:txEl>
                                              <p:pRg st="14" end="14"/>
                                            </p:txEl>
                                          </p:spTgt>
                                        </p:tgtEl>
                                        <p:attrNameLst>
                                          <p:attrName>style.visibility</p:attrName>
                                        </p:attrNameLst>
                                      </p:cBhvr>
                                      <p:to>
                                        <p:strVal val="visible"/>
                                      </p:to>
                                    </p:set>
                                  </p:childTnLst>
                                </p:cTn>
                              </p:par>
                            </p:childTnLst>
                          </p:cTn>
                        </p:par>
                        <p:par>
                          <p:cTn id="48" fill="hold">
                            <p:stCondLst>
                              <p:cond delay="1622"/>
                            </p:stCondLst>
                            <p:childTnLst>
                              <p:par>
                                <p:cTn id="49" presetID="1" presetClass="entr" presetSubtype="0" fill="hold" nodeType="afterEffect">
                                  <p:stCondLst>
                                    <p:cond delay="0"/>
                                  </p:stCondLst>
                                  <p:iterate type="lt">
                                    <p:tmAbs val="10"/>
                                  </p:iterate>
                                  <p:childTnLst>
                                    <p:set>
                                      <p:cBhvr>
                                        <p:cTn id="50" dur="1" fill="hold">
                                          <p:stCondLst>
                                            <p:cond delay="0"/>
                                          </p:stCondLst>
                                        </p:cTn>
                                        <p:tgtEl>
                                          <p:spTgt spid="7">
                                            <p:txEl>
                                              <p:pRg st="15" end="15"/>
                                            </p:txEl>
                                          </p:spTgt>
                                        </p:tgtEl>
                                        <p:attrNameLst>
                                          <p:attrName>style.visibility</p:attrName>
                                        </p:attrNameLst>
                                      </p:cBhvr>
                                      <p:to>
                                        <p:strVal val="visible"/>
                                      </p:to>
                                    </p:set>
                                  </p:childTnLst>
                                </p:cTn>
                              </p:par>
                            </p:childTnLst>
                          </p:cTn>
                        </p:par>
                        <p:par>
                          <p:cTn id="51" fill="hold">
                            <p:stCondLst>
                              <p:cond delay="1622"/>
                            </p:stCondLst>
                            <p:childTnLst>
                              <p:par>
                                <p:cTn id="52" presetID="1" presetClass="entr" presetSubtype="0" fill="hold" nodeType="afterEffect">
                                  <p:stCondLst>
                                    <p:cond delay="0"/>
                                  </p:stCondLst>
                                  <p:iterate type="lt">
                                    <p:tmAbs val="10"/>
                                  </p:iterate>
                                  <p:childTnLst>
                                    <p:set>
                                      <p:cBhvr>
                                        <p:cTn id="53"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childTnLst>
                          </p:cTn>
                        </p:par>
                        <p:par>
                          <p:cTn id="67" fill="hold">
                            <p:stCondLst>
                              <p:cond delay="1500"/>
                            </p:stCondLst>
                            <p:childTnLst>
                              <p:par>
                                <p:cTn id="68" presetID="1" presetClass="entr" presetSubtype="0" fill="hold" nodeType="afterEffect">
                                  <p:stCondLst>
                                    <p:cond delay="0"/>
                                  </p:stCondLst>
                                  <p:iterate type="lt">
                                    <p:tmAbs val="10"/>
                                  </p:iterate>
                                  <p:childTnLst>
                                    <p:set>
                                      <p:cBhvr>
                                        <p:cTn id="69" dur="1" fill="hold">
                                          <p:stCondLst>
                                            <p:cond delay="0"/>
                                          </p:stCondLst>
                                        </p:cTn>
                                        <p:tgtEl>
                                          <p:spTgt spid="6">
                                            <p:txEl>
                                              <p:pRg st="0" end="0"/>
                                            </p:txEl>
                                          </p:spTgt>
                                        </p:tgtEl>
                                        <p:attrNameLst>
                                          <p:attrName>style.visibility</p:attrName>
                                        </p:attrNameLst>
                                      </p:cBhvr>
                                      <p:to>
                                        <p:strVal val="visible"/>
                                      </p:to>
                                    </p:set>
                                  </p:childTnLst>
                                </p:cTn>
                              </p:par>
                            </p:childTnLst>
                          </p:cTn>
                        </p:par>
                        <p:par>
                          <p:cTn id="70" fill="hold">
                            <p:stCondLst>
                              <p:cond delay="1561"/>
                            </p:stCondLst>
                            <p:childTnLst>
                              <p:par>
                                <p:cTn id="71" presetID="1" presetClass="entr" presetSubtype="0" fill="hold" nodeType="afterEffect">
                                  <p:stCondLst>
                                    <p:cond delay="0"/>
                                  </p:stCondLst>
                                  <p:iterate type="lt">
                                    <p:tmAbs val="10"/>
                                  </p:iterate>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par>
                          <p:cTn id="73" fill="hold">
                            <p:stCondLst>
                              <p:cond delay="1622"/>
                            </p:stCondLst>
                            <p:childTnLst>
                              <p:par>
                                <p:cTn id="74" presetID="1" presetClass="entr" presetSubtype="0" fill="hold" nodeType="afterEffect">
                                  <p:stCondLst>
                                    <p:cond delay="0"/>
                                  </p:stCondLst>
                                  <p:iterate type="lt">
                                    <p:tmAbs val="10"/>
                                  </p:iterate>
                                  <p:childTnLst>
                                    <p:set>
                                      <p:cBhvr>
                                        <p:cTn id="75" dur="1" fill="hold">
                                          <p:stCondLst>
                                            <p:cond delay="0"/>
                                          </p:stCondLst>
                                        </p:cTn>
                                        <p:tgtEl>
                                          <p:spTgt spid="6">
                                            <p:txEl>
                                              <p:pRg st="2" end="2"/>
                                            </p:txEl>
                                          </p:spTgt>
                                        </p:tgtEl>
                                        <p:attrNameLst>
                                          <p:attrName>style.visibility</p:attrName>
                                        </p:attrNameLst>
                                      </p:cBhvr>
                                      <p:to>
                                        <p:strVal val="visible"/>
                                      </p:to>
                                    </p:set>
                                  </p:childTnLst>
                                </p:cTn>
                              </p:par>
                            </p:childTnLst>
                          </p:cTn>
                        </p:par>
                        <p:par>
                          <p:cTn id="76" fill="hold">
                            <p:stCondLst>
                              <p:cond delay="1653"/>
                            </p:stCondLst>
                            <p:childTnLst>
                              <p:par>
                                <p:cTn id="77" presetID="1" presetClass="entr" presetSubtype="0" fill="hold" nodeType="afterEffect">
                                  <p:stCondLst>
                                    <p:cond delay="0"/>
                                  </p:stCondLst>
                                  <p:iterate type="lt">
                                    <p:tmAbs val="10"/>
                                  </p:iterate>
                                  <p:childTnLst>
                                    <p:set>
                                      <p:cBhvr>
                                        <p:cTn id="78" dur="1" fill="hold">
                                          <p:stCondLst>
                                            <p:cond delay="0"/>
                                          </p:stCondLst>
                                        </p:cTn>
                                        <p:tgtEl>
                                          <p:spTgt spid="6">
                                            <p:txEl>
                                              <p:pRg st="3" end="3"/>
                                            </p:txEl>
                                          </p:spTgt>
                                        </p:tgtEl>
                                        <p:attrNameLst>
                                          <p:attrName>style.visibility</p:attrName>
                                        </p:attrNameLst>
                                      </p:cBhvr>
                                      <p:to>
                                        <p:strVal val="visible"/>
                                      </p:to>
                                    </p:set>
                                  </p:childTnLst>
                                </p:cTn>
                              </p:par>
                            </p:childTnLst>
                          </p:cTn>
                        </p:par>
                        <p:par>
                          <p:cTn id="79" fill="hold">
                            <p:stCondLst>
                              <p:cond delay="1754"/>
                            </p:stCondLst>
                            <p:childTnLst>
                              <p:par>
                                <p:cTn id="80" presetID="1" presetClass="entr" presetSubtype="0" fill="hold" nodeType="afterEffect">
                                  <p:stCondLst>
                                    <p:cond delay="0"/>
                                  </p:stCondLst>
                                  <p:iterate type="lt">
                                    <p:tmAbs val="10"/>
                                  </p:iterate>
                                  <p:childTnLst>
                                    <p:set>
                                      <p:cBhvr>
                                        <p:cTn id="81" dur="1" fill="hold">
                                          <p:stCondLst>
                                            <p:cond delay="0"/>
                                          </p:stCondLst>
                                        </p:cTn>
                                        <p:tgtEl>
                                          <p:spTgt spid="6">
                                            <p:txEl>
                                              <p:pRg st="4" end="4"/>
                                            </p:txEl>
                                          </p:spTgt>
                                        </p:tgtEl>
                                        <p:attrNameLst>
                                          <p:attrName>style.visibility</p:attrName>
                                        </p:attrNameLst>
                                      </p:cBhvr>
                                      <p:to>
                                        <p:strVal val="visible"/>
                                      </p:to>
                                    </p:set>
                                  </p:childTnLst>
                                </p:cTn>
                              </p:par>
                            </p:childTnLst>
                          </p:cTn>
                        </p:par>
                        <p:par>
                          <p:cTn id="82" fill="hold">
                            <p:stCondLst>
                              <p:cond delay="1885"/>
                            </p:stCondLst>
                            <p:childTnLst>
                              <p:par>
                                <p:cTn id="83" presetID="1" presetClass="entr" presetSubtype="0" fill="hold" nodeType="afterEffect">
                                  <p:stCondLst>
                                    <p:cond delay="0"/>
                                  </p:stCondLst>
                                  <p:iterate type="lt">
                                    <p:tmAbs val="10"/>
                                  </p:iterate>
                                  <p:childTnLst>
                                    <p:set>
                                      <p:cBhvr>
                                        <p:cTn id="84" dur="1" fill="hold">
                                          <p:stCondLst>
                                            <p:cond delay="0"/>
                                          </p:stCondLst>
                                        </p:cTn>
                                        <p:tgtEl>
                                          <p:spTgt spid="6">
                                            <p:txEl>
                                              <p:pRg st="5" end="5"/>
                                            </p:txEl>
                                          </p:spTgt>
                                        </p:tgtEl>
                                        <p:attrNameLst>
                                          <p:attrName>style.visibility</p:attrName>
                                        </p:attrNameLst>
                                      </p:cBhvr>
                                      <p:to>
                                        <p:strVal val="visible"/>
                                      </p:to>
                                    </p:set>
                                  </p:childTnLst>
                                </p:cTn>
                              </p:par>
                            </p:childTnLst>
                          </p:cTn>
                        </p:par>
                        <p:par>
                          <p:cTn id="85" fill="hold">
                            <p:stCondLst>
                              <p:cond delay="2076"/>
                            </p:stCondLst>
                            <p:childTnLst>
                              <p:par>
                                <p:cTn id="86" presetID="1" presetClass="entr" presetSubtype="0" fill="hold" nodeType="afterEffect">
                                  <p:stCondLst>
                                    <p:cond delay="0"/>
                                  </p:stCondLst>
                                  <p:iterate type="lt">
                                    <p:tmAbs val="10"/>
                                  </p:iterate>
                                  <p:childTnLst>
                                    <p:set>
                                      <p:cBhvr>
                                        <p:cTn id="87" dur="1" fill="hold">
                                          <p:stCondLst>
                                            <p:cond delay="0"/>
                                          </p:stCondLst>
                                        </p:cTn>
                                        <p:tgtEl>
                                          <p:spTgt spid="6">
                                            <p:txEl>
                                              <p:pRg st="6" end="6"/>
                                            </p:txEl>
                                          </p:spTgt>
                                        </p:tgtEl>
                                        <p:attrNameLst>
                                          <p:attrName>style.visibility</p:attrName>
                                        </p:attrNameLst>
                                      </p:cBhvr>
                                      <p:to>
                                        <p:strVal val="visible"/>
                                      </p:to>
                                    </p:set>
                                  </p:childTnLst>
                                </p:cTn>
                              </p:par>
                            </p:childTnLst>
                          </p:cTn>
                        </p:par>
                        <p:par>
                          <p:cTn id="88" fill="hold">
                            <p:stCondLst>
                              <p:cond delay="2117"/>
                            </p:stCondLst>
                            <p:childTnLst>
                              <p:par>
                                <p:cTn id="89" presetID="1" presetClass="entr" presetSubtype="0" fill="hold" nodeType="afterEffect">
                                  <p:stCondLst>
                                    <p:cond delay="0"/>
                                  </p:stCondLst>
                                  <p:iterate type="lt">
                                    <p:tmAbs val="10"/>
                                  </p:iterate>
                                  <p:childTnLst>
                                    <p:set>
                                      <p:cBhvr>
                                        <p:cTn id="9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iterate type="lt">
                                    <p:tmAbs val="10"/>
                                  </p:iterate>
                                  <p:childTnLst>
                                    <p:set>
                                      <p:cBhvr>
                                        <p:cTn id="94" dur="1" fill="hold">
                                          <p:stCondLst>
                                            <p:cond delay="0"/>
                                          </p:stCondLst>
                                        </p:cTn>
                                        <p:tgtEl>
                                          <p:spTgt spid="6">
                                            <p:txEl>
                                              <p:pRg st="8" end="8"/>
                                            </p:txEl>
                                          </p:spTgt>
                                        </p:tgtEl>
                                        <p:attrNameLst>
                                          <p:attrName>style.visibility</p:attrName>
                                        </p:attrNameLst>
                                      </p:cBhvr>
                                      <p:to>
                                        <p:strVal val="visible"/>
                                      </p:to>
                                    </p:set>
                                  </p:childTnLst>
                                </p:cTn>
                              </p:par>
                            </p:childTnLst>
                          </p:cTn>
                        </p:par>
                        <p:par>
                          <p:cTn id="95" fill="hold">
                            <p:stCondLst>
                              <p:cond delay="61"/>
                            </p:stCondLst>
                            <p:childTnLst>
                              <p:par>
                                <p:cTn id="96" presetID="1" presetClass="entr" presetSubtype="0" fill="hold" nodeType="afterEffect">
                                  <p:stCondLst>
                                    <p:cond delay="0"/>
                                  </p:stCondLst>
                                  <p:iterate type="lt">
                                    <p:tmAbs val="10"/>
                                  </p:iterate>
                                  <p:childTnLst>
                                    <p:set>
                                      <p:cBhvr>
                                        <p:cTn id="97" dur="1" fill="hold">
                                          <p:stCondLst>
                                            <p:cond delay="0"/>
                                          </p:stCondLst>
                                        </p:cTn>
                                        <p:tgtEl>
                                          <p:spTgt spid="6">
                                            <p:txEl>
                                              <p:pRg st="9" end="9"/>
                                            </p:txEl>
                                          </p:spTgt>
                                        </p:tgtEl>
                                        <p:attrNameLst>
                                          <p:attrName>style.visibility</p:attrName>
                                        </p:attrNameLst>
                                      </p:cBhvr>
                                      <p:to>
                                        <p:strVal val="visible"/>
                                      </p:to>
                                    </p:set>
                                  </p:childTnLst>
                                </p:cTn>
                              </p:par>
                            </p:childTnLst>
                          </p:cTn>
                        </p:par>
                        <p:par>
                          <p:cTn id="98" fill="hold">
                            <p:stCondLst>
                              <p:cond delay="92"/>
                            </p:stCondLst>
                            <p:childTnLst>
                              <p:par>
                                <p:cTn id="99" presetID="1" presetClass="entr" presetSubtype="0" fill="hold" nodeType="afterEffect">
                                  <p:stCondLst>
                                    <p:cond delay="0"/>
                                  </p:stCondLst>
                                  <p:iterate type="lt">
                                    <p:tmAbs val="10"/>
                                  </p:iterate>
                                  <p:childTnLst>
                                    <p:set>
                                      <p:cBhvr>
                                        <p:cTn id="100" dur="1" fill="hold">
                                          <p:stCondLst>
                                            <p:cond delay="0"/>
                                          </p:stCondLst>
                                        </p:cTn>
                                        <p:tgtEl>
                                          <p:spTgt spid="6">
                                            <p:txEl>
                                              <p:pRg st="10" end="10"/>
                                            </p:txEl>
                                          </p:spTgt>
                                        </p:tgtEl>
                                        <p:attrNameLst>
                                          <p:attrName>style.visibility</p:attrName>
                                        </p:attrNameLst>
                                      </p:cBhvr>
                                      <p:to>
                                        <p:strVal val="visible"/>
                                      </p:to>
                                    </p:set>
                                  </p:childTnLst>
                                </p:cTn>
                              </p:par>
                            </p:childTnLst>
                          </p:cTn>
                        </p:par>
                        <p:par>
                          <p:cTn id="101" fill="hold">
                            <p:stCondLst>
                              <p:cond delay="183"/>
                            </p:stCondLst>
                            <p:childTnLst>
                              <p:par>
                                <p:cTn id="102" presetID="1" presetClass="entr" presetSubtype="0" fill="hold" nodeType="afterEffect">
                                  <p:stCondLst>
                                    <p:cond delay="0"/>
                                  </p:stCondLst>
                                  <p:iterate type="lt">
                                    <p:tmAbs val="10"/>
                                  </p:iterate>
                                  <p:childTnLst>
                                    <p:set>
                                      <p:cBhvr>
                                        <p:cTn id="103" dur="1" fill="hold">
                                          <p:stCondLst>
                                            <p:cond delay="0"/>
                                          </p:stCondLst>
                                        </p:cTn>
                                        <p:tgtEl>
                                          <p:spTgt spid="6">
                                            <p:txEl>
                                              <p:pRg st="11" end="11"/>
                                            </p:txEl>
                                          </p:spTgt>
                                        </p:tgtEl>
                                        <p:attrNameLst>
                                          <p:attrName>style.visibility</p:attrName>
                                        </p:attrNameLst>
                                      </p:cBhvr>
                                      <p:to>
                                        <p:strVal val="visible"/>
                                      </p:to>
                                    </p:set>
                                  </p:childTnLst>
                                </p:cTn>
                              </p:par>
                            </p:childTnLst>
                          </p:cTn>
                        </p:par>
                        <p:par>
                          <p:cTn id="104" fill="hold">
                            <p:stCondLst>
                              <p:cond delay="324"/>
                            </p:stCondLst>
                            <p:childTnLst>
                              <p:par>
                                <p:cTn id="105" presetID="1" presetClass="entr" presetSubtype="0" fill="hold" nodeType="afterEffect">
                                  <p:stCondLst>
                                    <p:cond delay="0"/>
                                  </p:stCondLst>
                                  <p:iterate type="lt">
                                    <p:tmAbs val="10"/>
                                  </p:iterate>
                                  <p:childTnLst>
                                    <p:set>
                                      <p:cBhvr>
                                        <p:cTn id="106" dur="1" fill="hold">
                                          <p:stCondLst>
                                            <p:cond delay="0"/>
                                          </p:stCondLst>
                                        </p:cTn>
                                        <p:tgtEl>
                                          <p:spTgt spid="6">
                                            <p:txEl>
                                              <p:pRg st="12" end="12"/>
                                            </p:txEl>
                                          </p:spTgt>
                                        </p:tgtEl>
                                        <p:attrNameLst>
                                          <p:attrName>style.visibility</p:attrName>
                                        </p:attrNameLst>
                                      </p:cBhvr>
                                      <p:to>
                                        <p:strVal val="visible"/>
                                      </p:to>
                                    </p:set>
                                  </p:childTnLst>
                                </p:cTn>
                              </p:par>
                            </p:childTnLst>
                          </p:cTn>
                        </p:par>
                        <p:par>
                          <p:cTn id="107" fill="hold">
                            <p:stCondLst>
                              <p:cond delay="505"/>
                            </p:stCondLst>
                            <p:childTnLst>
                              <p:par>
                                <p:cTn id="108" presetID="1" presetClass="entr" presetSubtype="0" fill="hold" nodeType="afterEffect">
                                  <p:stCondLst>
                                    <p:cond delay="0"/>
                                  </p:stCondLst>
                                  <p:iterate type="lt">
                                    <p:tmAbs val="10"/>
                                  </p:iterate>
                                  <p:childTnLst>
                                    <p:set>
                                      <p:cBhvr>
                                        <p:cTn id="109" dur="1" fill="hold">
                                          <p:stCondLst>
                                            <p:cond delay="0"/>
                                          </p:stCondLst>
                                        </p:cTn>
                                        <p:tgtEl>
                                          <p:spTgt spid="6">
                                            <p:txEl>
                                              <p:pRg st="13" end="13"/>
                                            </p:txEl>
                                          </p:spTgt>
                                        </p:tgtEl>
                                        <p:attrNameLst>
                                          <p:attrName>style.visibility</p:attrName>
                                        </p:attrNameLst>
                                      </p:cBhvr>
                                      <p:to>
                                        <p:strVal val="visible"/>
                                      </p:to>
                                    </p:set>
                                  </p:childTnLst>
                                </p:cTn>
                              </p:par>
                            </p:childTnLst>
                          </p:cTn>
                        </p:par>
                        <p:par>
                          <p:cTn id="110" fill="hold">
                            <p:stCondLst>
                              <p:cond delay="546"/>
                            </p:stCondLst>
                            <p:childTnLst>
                              <p:par>
                                <p:cTn id="111" presetID="1" presetClass="entr" presetSubtype="0" fill="hold" nodeType="afterEffect">
                                  <p:stCondLst>
                                    <p:cond delay="0"/>
                                  </p:stCondLst>
                                  <p:iterate type="lt">
                                    <p:tmAbs val="10"/>
                                  </p:iterate>
                                  <p:childTnLst>
                                    <p:set>
                                      <p:cBhvr>
                                        <p:cTn id="112" dur="1" fill="hold">
                                          <p:stCondLst>
                                            <p:cond delay="0"/>
                                          </p:stCondLst>
                                        </p:cTn>
                                        <p:tgtEl>
                                          <p:spTgt spid="6">
                                            <p:txEl>
                                              <p:pRg st="14" end="14"/>
                                            </p:txEl>
                                          </p:spTgt>
                                        </p:tgtEl>
                                        <p:attrNameLst>
                                          <p:attrName>style.visibility</p:attrName>
                                        </p:attrNameLst>
                                      </p:cBhvr>
                                      <p:to>
                                        <p:strVal val="visible"/>
                                      </p:to>
                                    </p:set>
                                  </p:childTnLst>
                                </p:cTn>
                              </p:par>
                            </p:childTnLst>
                          </p:cTn>
                        </p:par>
                        <p:par>
                          <p:cTn id="113" fill="hold">
                            <p:stCondLst>
                              <p:cond delay="577"/>
                            </p:stCondLst>
                            <p:childTnLst>
                              <p:par>
                                <p:cTn id="114" presetID="1" presetClass="entr" presetSubtype="0" fill="hold" nodeType="afterEffect">
                                  <p:stCondLst>
                                    <p:cond delay="0"/>
                                  </p:stCondLst>
                                  <p:iterate type="lt">
                                    <p:tmAbs val="10"/>
                                  </p:iterate>
                                  <p:childTnLst>
                                    <p:set>
                                      <p:cBhvr>
                                        <p:cTn id="115" dur="1" fill="hold">
                                          <p:stCondLst>
                                            <p:cond delay="0"/>
                                          </p:stCondLst>
                                        </p:cTn>
                                        <p:tgtEl>
                                          <p:spTgt spid="6">
                                            <p:txEl>
                                              <p:pRg st="15" end="15"/>
                                            </p:txEl>
                                          </p:spTgt>
                                        </p:tgtEl>
                                        <p:attrNameLst>
                                          <p:attrName>style.visibility</p:attrName>
                                        </p:attrNameLst>
                                      </p:cBhvr>
                                      <p:to>
                                        <p:strVal val="visible"/>
                                      </p:to>
                                    </p:set>
                                  </p:childTnLst>
                                </p:cTn>
                              </p:par>
                            </p:childTnLst>
                          </p:cTn>
                        </p:par>
                        <p:par>
                          <p:cTn id="116" fill="hold">
                            <p:stCondLst>
                              <p:cond delay="668"/>
                            </p:stCondLst>
                            <p:childTnLst>
                              <p:par>
                                <p:cTn id="117" presetID="1" presetClass="entr" presetSubtype="0" fill="hold" nodeType="afterEffect">
                                  <p:stCondLst>
                                    <p:cond delay="0"/>
                                  </p:stCondLst>
                                  <p:iterate type="lt">
                                    <p:tmAbs val="10"/>
                                  </p:iterate>
                                  <p:childTnLst>
                                    <p:set>
                                      <p:cBhvr>
                                        <p:cTn id="118" dur="1" fill="hold">
                                          <p:stCondLst>
                                            <p:cond delay="0"/>
                                          </p:stCondLst>
                                        </p:cTn>
                                        <p:tgtEl>
                                          <p:spTgt spid="6">
                                            <p:txEl>
                                              <p:pRg st="16" end="16"/>
                                            </p:txEl>
                                          </p:spTgt>
                                        </p:tgtEl>
                                        <p:attrNameLst>
                                          <p:attrName>style.visibility</p:attrName>
                                        </p:attrNameLst>
                                      </p:cBhvr>
                                      <p:to>
                                        <p:strVal val="visible"/>
                                      </p:to>
                                    </p:set>
                                  </p:childTnLst>
                                </p:cTn>
                              </p:par>
                            </p:childTnLst>
                          </p:cTn>
                        </p:par>
                        <p:par>
                          <p:cTn id="119" fill="hold">
                            <p:stCondLst>
                              <p:cond delay="799"/>
                            </p:stCondLst>
                            <p:childTnLst>
                              <p:par>
                                <p:cTn id="120" presetID="1" presetClass="entr" presetSubtype="0" fill="hold" nodeType="afterEffect">
                                  <p:stCondLst>
                                    <p:cond delay="0"/>
                                  </p:stCondLst>
                                  <p:iterate type="lt">
                                    <p:tmAbs val="10"/>
                                  </p:iterate>
                                  <p:childTnLst>
                                    <p:set>
                                      <p:cBhvr>
                                        <p:cTn id="121" dur="1" fill="hold">
                                          <p:stCondLst>
                                            <p:cond delay="0"/>
                                          </p:stCondLst>
                                        </p:cTn>
                                        <p:tgtEl>
                                          <p:spTgt spid="6">
                                            <p:txEl>
                                              <p:pRg st="17" end="17"/>
                                            </p:txEl>
                                          </p:spTgt>
                                        </p:tgtEl>
                                        <p:attrNameLst>
                                          <p:attrName>style.visibility</p:attrName>
                                        </p:attrNameLst>
                                      </p:cBhvr>
                                      <p:to>
                                        <p:strVal val="visible"/>
                                      </p:to>
                                    </p:set>
                                  </p:childTnLst>
                                </p:cTn>
                              </p:par>
                            </p:childTnLst>
                          </p:cTn>
                        </p:par>
                        <p:par>
                          <p:cTn id="122" fill="hold">
                            <p:stCondLst>
                              <p:cond delay="980"/>
                            </p:stCondLst>
                            <p:childTnLst>
                              <p:par>
                                <p:cTn id="123" presetID="1" presetClass="entr" presetSubtype="0" fill="hold" nodeType="afterEffect">
                                  <p:stCondLst>
                                    <p:cond delay="0"/>
                                  </p:stCondLst>
                                  <p:iterate type="lt">
                                    <p:tmAbs val="10"/>
                                  </p:iterate>
                                  <p:childTnLst>
                                    <p:set>
                                      <p:cBhvr>
                                        <p:cTn id="124" dur="1" fill="hold">
                                          <p:stCondLst>
                                            <p:cond delay="0"/>
                                          </p:stCondLst>
                                        </p:cTn>
                                        <p:tgtEl>
                                          <p:spTgt spid="6">
                                            <p:txEl>
                                              <p:pRg st="18" end="18"/>
                                            </p:txEl>
                                          </p:spTgt>
                                        </p:tgtEl>
                                        <p:attrNameLst>
                                          <p:attrName>style.visibility</p:attrName>
                                        </p:attrNameLst>
                                      </p:cBhvr>
                                      <p:to>
                                        <p:strVal val="visible"/>
                                      </p:to>
                                    </p:set>
                                  </p:childTnLst>
                                </p:cTn>
                              </p:par>
                            </p:childTnLst>
                          </p:cTn>
                        </p:par>
                        <p:par>
                          <p:cTn id="125" fill="hold">
                            <p:stCondLst>
                              <p:cond delay="1021"/>
                            </p:stCondLst>
                            <p:childTnLst>
                              <p:par>
                                <p:cTn id="126" presetID="1" presetClass="entr" presetSubtype="0" fill="hold" nodeType="afterEffect">
                                  <p:stCondLst>
                                    <p:cond delay="0"/>
                                  </p:stCondLst>
                                  <p:iterate type="lt">
                                    <p:tmAbs val="10"/>
                                  </p:iterate>
                                  <p:childTnLst>
                                    <p:set>
                                      <p:cBhvr>
                                        <p:cTn id="127" dur="1" fill="hold">
                                          <p:stCondLst>
                                            <p:cond delay="0"/>
                                          </p:stCondLst>
                                        </p:cTn>
                                        <p:tgtEl>
                                          <p:spTgt spid="6">
                                            <p:txEl>
                                              <p:pRg st="19" end="19"/>
                                            </p:txEl>
                                          </p:spTgt>
                                        </p:tgtEl>
                                        <p:attrNameLst>
                                          <p:attrName>style.visibility</p:attrName>
                                        </p:attrNameLst>
                                      </p:cBhvr>
                                      <p:to>
                                        <p:strVal val="visible"/>
                                      </p:to>
                                    </p:set>
                                  </p:childTnLst>
                                </p:cTn>
                              </p:par>
                            </p:childTnLst>
                          </p:cTn>
                        </p:par>
                        <p:par>
                          <p:cTn id="128" fill="hold">
                            <p:stCondLst>
                              <p:cond delay="1092"/>
                            </p:stCondLst>
                            <p:childTnLst>
                              <p:par>
                                <p:cTn id="129" presetID="1" presetClass="entr" presetSubtype="0" fill="hold" nodeType="afterEffect">
                                  <p:stCondLst>
                                    <p:cond delay="0"/>
                                  </p:stCondLst>
                                  <p:iterate type="lt">
                                    <p:tmAbs val="10"/>
                                  </p:iterate>
                                  <p:childTnLst>
                                    <p:set>
                                      <p:cBhvr>
                                        <p:cTn id="130"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6" y="0"/>
            <a:ext cx="3821721" cy="1325563"/>
          </a:xfrm>
        </p:spPr>
        <p:txBody>
          <a:bodyPr/>
          <a:lstStyle/>
          <a:p>
            <a:pPr algn="ctr"/>
            <a:r>
              <a:rPr lang="en-US" dirty="0"/>
              <a:t>&lt;</a:t>
            </a:r>
            <a:r>
              <a:rPr lang="en-US" dirty="0" err="1">
                <a:solidFill>
                  <a:srgbClr val="569CD6"/>
                </a:solidFill>
              </a:rPr>
              <a:t>DataTable</a:t>
            </a:r>
            <a:r>
              <a:rPr lang="en-US" dirty="0"/>
              <a:t>&gt;</a:t>
            </a:r>
            <a:endParaRPr lang="da-DK" dirty="0"/>
          </a:p>
        </p:txBody>
      </p:sp>
      <p:sp>
        <p:nvSpPr>
          <p:cNvPr id="7" name="TextBox 6">
            <a:extLst>
              <a:ext uri="{FF2B5EF4-FFF2-40B4-BE49-F238E27FC236}">
                <a16:creationId xmlns:a16="http://schemas.microsoft.com/office/drawing/2014/main" id="{E8305A72-B897-43A5-B210-70466D95CFCA}"/>
              </a:ext>
            </a:extLst>
          </p:cNvPr>
          <p:cNvSpPr txBox="1"/>
          <p:nvPr/>
        </p:nvSpPr>
        <p:spPr>
          <a:xfrm>
            <a:off x="-3" y="0"/>
            <a:ext cx="12192000" cy="5078313"/>
          </a:xfrm>
          <a:prstGeom prst="rect">
            <a:avLst/>
          </a:prstGeom>
          <a:noFill/>
        </p:spPr>
        <p:txBody>
          <a:bodyPr wrap="square">
            <a:spAutoFit/>
          </a:bodyPr>
          <a:lstStyle/>
          <a:p>
            <a:r>
              <a:rPr lang="da-DK" b="0" dirty="0">
                <a:solidFill>
                  <a:srgbClr val="C586C0"/>
                </a:solidFill>
                <a:effectLst/>
                <a:latin typeface="Consolas" panose="020B0609020204030204" pitchFamily="49" charset="0"/>
              </a:rPr>
              <a:t>@using</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System</a:t>
            </a:r>
            <a:r>
              <a:rPr lang="da-DK" b="0" dirty="0" err="1">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Reflection</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PropertyInfo</a:t>
            </a:r>
            <a:r>
              <a:rPr lang="da-DK" b="0" dirty="0">
                <a:solidFill>
                  <a:srgbClr val="D4D4D4"/>
                </a:solidFill>
                <a:effectLst/>
                <a:latin typeface="Consolas" panose="020B0609020204030204" pitchFamily="49" charset="0"/>
              </a:rPr>
              <a:t>&gt; </a:t>
            </a:r>
            <a:r>
              <a:rPr lang="da-DK" b="0" dirty="0" err="1">
                <a:solidFill>
                  <a:srgbClr val="9CDCFE"/>
                </a:solidFill>
                <a:effectLst/>
                <a:latin typeface="Consolas" panose="020B0609020204030204" pitchFamily="49" charset="0"/>
              </a:rPr>
              <a:t>ItemsPropertyInfo</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=&gt; </a:t>
            </a:r>
            <a:r>
              <a:rPr lang="da-DK" b="0" dirty="0" err="1">
                <a:solidFill>
                  <a:srgbClr val="569CD6"/>
                </a:solidFill>
                <a:effectLst/>
                <a:latin typeface="Consolas" panose="020B0609020204030204" pitchFamily="49" charset="0"/>
              </a:rPr>
              <a:t>typeof</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GetProperties</a:t>
            </a:r>
            <a:r>
              <a:rPr lang="da-DK" b="0" dirty="0">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Public</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Instance</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Where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CanRead</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Name</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GetValue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C586C0"/>
                </a:solidFill>
                <a:effectLst/>
                <a:latin typeface="Consolas" panose="020B0609020204030204" pitchFamily="49" charset="0"/>
              </a:rPr>
              <a:t>}</a:t>
            </a:r>
          </a:p>
        </p:txBody>
      </p:sp>
    </p:spTree>
    <p:extLst>
      <p:ext uri="{BB962C8B-B14F-4D97-AF65-F5344CB8AC3E}">
        <p14:creationId xmlns:p14="http://schemas.microsoft.com/office/powerpoint/2010/main" val="397080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22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36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403"/>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10"/>
                                  </p:iterate>
                                  <p:childTnLst>
                                    <p:set>
                                      <p:cBhvr>
                                        <p:cTn id="19" dur="1" fill="hold">
                                          <p:stCondLst>
                                            <p:cond delay="0"/>
                                          </p:stCondLst>
                                        </p:cTn>
                                        <p:tgtEl>
                                          <p:spTgt spid="7">
                                            <p:txEl>
                                              <p:pRg st="4" end="4"/>
                                            </p:txEl>
                                          </p:spTgt>
                                        </p:tgtEl>
                                        <p:attrNameLst>
                                          <p:attrName>style.visibility</p:attrName>
                                        </p:attrNameLst>
                                      </p:cBhvr>
                                      <p:to>
                                        <p:strVal val="visible"/>
                                      </p:to>
                                    </p:set>
                                  </p:childTnLst>
                                </p:cTn>
                              </p:par>
                            </p:childTnLst>
                          </p:cTn>
                        </p:par>
                        <p:par>
                          <p:cTn id="20" fill="hold">
                            <p:stCondLst>
                              <p:cond delay="101"/>
                            </p:stCondLst>
                            <p:childTnLst>
                              <p:par>
                                <p:cTn id="21" presetID="1" presetClass="entr" presetSubtype="0" fill="hold" nodeType="afterEffect">
                                  <p:stCondLst>
                                    <p:cond delay="0"/>
                                  </p:stCondLst>
                                  <p:iterate type="lt">
                                    <p:tmAbs val="10"/>
                                  </p:iterate>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10"/>
                                  </p:iterate>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par>
                          <p:cTn id="27" fill="hold">
                            <p:stCondLst>
                              <p:cond delay="481"/>
                            </p:stCondLst>
                            <p:childTnLst>
                              <p:par>
                                <p:cTn id="28" presetID="1" presetClass="entr" presetSubtype="0" fill="hold" nodeType="afterEffect">
                                  <p:stCondLst>
                                    <p:cond delay="0"/>
                                  </p:stCondLst>
                                  <p:iterate type="lt">
                                    <p:tmAbs val="10"/>
                                  </p:iterate>
                                  <p:childTnLst>
                                    <p:set>
                                      <p:cBhvr>
                                        <p:cTn id="29" dur="1" fill="hold">
                                          <p:stCondLst>
                                            <p:cond delay="0"/>
                                          </p:stCondLst>
                                        </p:cTn>
                                        <p:tgtEl>
                                          <p:spTgt spid="7">
                                            <p:txEl>
                                              <p:pRg st="7" end="7"/>
                                            </p:txEl>
                                          </p:spTgt>
                                        </p:tgtEl>
                                        <p:attrNameLst>
                                          <p:attrName>style.visibility</p:attrName>
                                        </p:attrNameLst>
                                      </p:cBhvr>
                                      <p:to>
                                        <p:strVal val="visible"/>
                                      </p:to>
                                    </p:set>
                                  </p:childTnLst>
                                </p:cTn>
                              </p:par>
                            </p:childTnLst>
                          </p:cTn>
                        </p:par>
                        <p:par>
                          <p:cTn id="30" fill="hold">
                            <p:stCondLst>
                              <p:cond delay="622"/>
                            </p:stCondLst>
                            <p:childTnLst>
                              <p:par>
                                <p:cTn id="31" presetID="1" presetClass="entr" presetSubtype="0" fill="hold" nodeType="afterEffect">
                                  <p:stCondLst>
                                    <p:cond delay="0"/>
                                  </p:stCondLst>
                                  <p:iterate type="lt">
                                    <p:tmAbs val="1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par>
                          <p:cTn id="33" fill="hold">
                            <p:stCondLst>
                              <p:cond delay="1183"/>
                            </p:stCondLst>
                            <p:childTnLst>
                              <p:par>
                                <p:cTn id="34" presetID="1" presetClass="entr" presetSubtype="0" fill="hold" nodeType="afterEffect">
                                  <p:stCondLst>
                                    <p:cond delay="0"/>
                                  </p:stCondLst>
                                  <p:iterate type="lt">
                                    <p:tmAbs val="10"/>
                                  </p:iterate>
                                  <p:childTnLst>
                                    <p:set>
                                      <p:cBhvr>
                                        <p:cTn id="3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iterate type="lt">
                                    <p:tmAbs val="10"/>
                                  </p:iterate>
                                  <p:childTnLst>
                                    <p:set>
                                      <p:cBhvr>
                                        <p:cTn id="39" dur="1" fill="hold">
                                          <p:stCondLst>
                                            <p:cond delay="0"/>
                                          </p:stCondLst>
                                        </p:cTn>
                                        <p:tgtEl>
                                          <p:spTgt spid="7">
                                            <p:txEl>
                                              <p:pRg st="10" end="10"/>
                                            </p:txEl>
                                          </p:spTgt>
                                        </p:tgtEl>
                                        <p:attrNameLst>
                                          <p:attrName>style.visibility</p:attrName>
                                        </p:attrNameLst>
                                      </p:cBhvr>
                                      <p:to>
                                        <p:strVal val="visible"/>
                                      </p:to>
                                    </p:set>
                                  </p:childTnLst>
                                </p:cTn>
                              </p:par>
                            </p:childTnLst>
                          </p:cTn>
                        </p:par>
                        <p:par>
                          <p:cTn id="40" fill="hold">
                            <p:stCondLst>
                              <p:cond delay="411"/>
                            </p:stCondLst>
                            <p:childTnLst>
                              <p:par>
                                <p:cTn id="41" presetID="1" presetClass="entr" presetSubtype="0" fill="hold" nodeType="afterEffect">
                                  <p:stCondLst>
                                    <p:cond delay="0"/>
                                  </p:stCondLst>
                                  <p:iterate type="lt">
                                    <p:tmAbs val="10"/>
                                  </p:iterate>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iterate type="lt">
                                    <p:tmAbs val="10"/>
                                  </p:iterate>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par>
                          <p:cTn id="47" fill="hold">
                            <p:stCondLst>
                              <p:cond delay="481"/>
                            </p:stCondLst>
                            <p:childTnLst>
                              <p:par>
                                <p:cTn id="48" presetID="1" presetClass="entr" presetSubtype="0" fill="hold" nodeType="afterEffect">
                                  <p:stCondLst>
                                    <p:cond delay="0"/>
                                  </p:stCondLst>
                                  <p:iterate type="lt">
                                    <p:tmAbs val="10"/>
                                  </p:iterate>
                                  <p:childTnLst>
                                    <p:set>
                                      <p:cBhvr>
                                        <p:cTn id="49" dur="1" fill="hold">
                                          <p:stCondLst>
                                            <p:cond delay="0"/>
                                          </p:stCondLst>
                                        </p:cTn>
                                        <p:tgtEl>
                                          <p:spTgt spid="7">
                                            <p:txEl>
                                              <p:pRg st="13" end="13"/>
                                            </p:txEl>
                                          </p:spTgt>
                                        </p:tgtEl>
                                        <p:attrNameLst>
                                          <p:attrName>style.visibility</p:attrName>
                                        </p:attrNameLst>
                                      </p:cBhvr>
                                      <p:to>
                                        <p:strVal val="visible"/>
                                      </p:to>
                                    </p:set>
                                  </p:childTnLst>
                                </p:cTn>
                              </p:par>
                            </p:childTnLst>
                          </p:cTn>
                        </p:par>
                        <p:par>
                          <p:cTn id="50" fill="hold">
                            <p:stCondLst>
                              <p:cond delay="952"/>
                            </p:stCondLst>
                            <p:childTnLst>
                              <p:par>
                                <p:cTn id="51" presetID="1" presetClass="entr" presetSubtype="0" fill="hold" nodeType="afterEffect">
                                  <p:stCondLst>
                                    <p:cond delay="0"/>
                                  </p:stCondLst>
                                  <p:iterate type="lt">
                                    <p:tmAbs val="10"/>
                                  </p:iterate>
                                  <p:childTnLst>
                                    <p:set>
                                      <p:cBhvr>
                                        <p:cTn id="5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6" y="0"/>
            <a:ext cx="3821721" cy="1325563"/>
          </a:xfrm>
        </p:spPr>
        <p:txBody>
          <a:bodyPr/>
          <a:lstStyle/>
          <a:p>
            <a:pPr algn="ctr"/>
            <a:r>
              <a:rPr lang="en-US" dirty="0"/>
              <a:t>&lt;</a:t>
            </a:r>
            <a:r>
              <a:rPr lang="en-US" dirty="0" err="1">
                <a:solidFill>
                  <a:srgbClr val="569CD6"/>
                </a:solidFill>
              </a:rPr>
              <a:t>DataTable</a:t>
            </a:r>
            <a:r>
              <a:rPr lang="en-US" dirty="0"/>
              <a:t>&gt;</a:t>
            </a:r>
            <a:endParaRPr lang="da-DK" dirty="0"/>
          </a:p>
        </p:txBody>
      </p:sp>
      <p:sp>
        <p:nvSpPr>
          <p:cNvPr id="7" name="TextBox 6">
            <a:extLst>
              <a:ext uri="{FF2B5EF4-FFF2-40B4-BE49-F238E27FC236}">
                <a16:creationId xmlns:a16="http://schemas.microsoft.com/office/drawing/2014/main" id="{E8305A72-B897-43A5-B210-70466D95CFCA}"/>
              </a:ext>
            </a:extLst>
          </p:cNvPr>
          <p:cNvSpPr txBox="1"/>
          <p:nvPr/>
        </p:nvSpPr>
        <p:spPr>
          <a:xfrm>
            <a:off x="-3" y="-3981450"/>
            <a:ext cx="12192000" cy="11172289"/>
          </a:xfrm>
          <a:prstGeom prst="rect">
            <a:avLst/>
          </a:prstGeom>
          <a:noFill/>
        </p:spPr>
        <p:txBody>
          <a:bodyPr wrap="square">
            <a:spAutoFit/>
          </a:bodyPr>
          <a:lstStyle/>
          <a:p>
            <a:r>
              <a:rPr lang="da-DK" b="0" dirty="0">
                <a:solidFill>
                  <a:srgbClr val="C586C0"/>
                </a:solidFill>
                <a:effectLst/>
                <a:latin typeface="Consolas" panose="020B0609020204030204" pitchFamily="49" charset="0"/>
              </a:rPr>
              <a:t>@using</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System</a:t>
            </a:r>
            <a:r>
              <a:rPr lang="da-DK" b="0" dirty="0" err="1">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Reflection</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PropertyInfo</a:t>
            </a:r>
            <a:r>
              <a:rPr lang="da-DK" b="0" dirty="0">
                <a:solidFill>
                  <a:srgbClr val="D4D4D4"/>
                </a:solidFill>
                <a:effectLst/>
                <a:latin typeface="Consolas" panose="020B0609020204030204" pitchFamily="49" charset="0"/>
              </a:rPr>
              <a:t>&gt; </a:t>
            </a:r>
            <a:r>
              <a:rPr lang="da-DK" b="0" dirty="0" err="1">
                <a:solidFill>
                  <a:srgbClr val="9CDCFE"/>
                </a:solidFill>
                <a:effectLst/>
                <a:latin typeface="Consolas" panose="020B0609020204030204" pitchFamily="49" charset="0"/>
              </a:rPr>
              <a:t>ItemsPropertyInfo</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=&gt; </a:t>
            </a:r>
            <a:r>
              <a:rPr lang="da-DK" b="0" dirty="0" err="1">
                <a:solidFill>
                  <a:srgbClr val="569CD6"/>
                </a:solidFill>
                <a:effectLst/>
                <a:latin typeface="Consolas" panose="020B0609020204030204" pitchFamily="49" charset="0"/>
              </a:rPr>
              <a:t>typeof</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GetProperties</a:t>
            </a:r>
            <a:r>
              <a:rPr lang="da-DK" b="0" dirty="0">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Public</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Instance</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Where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CanRead</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Name</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GetValue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GetColumnNames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name</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338943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
                                  </p:iterate>
                                  <p:childTnLst>
                                    <p:set>
                                      <p:cBhvr>
                                        <p:cTn id="6" dur="1" fill="hold">
                                          <p:stCondLst>
                                            <p:cond delay="0"/>
                                          </p:stCondLst>
                                        </p:cTn>
                                        <p:tgtEl>
                                          <p:spTgt spid="7">
                                            <p:txEl>
                                              <p:pRg st="15" end="15"/>
                                            </p:txEl>
                                          </p:spTgt>
                                        </p:tgtEl>
                                        <p:attrNameLst>
                                          <p:attrName>style.visibility</p:attrName>
                                        </p:attrNameLst>
                                      </p:cBhvr>
                                      <p:to>
                                        <p:strVal val="visible"/>
                                      </p:to>
                                    </p:set>
                                  </p:childTnLst>
                                </p:cTn>
                              </p:par>
                            </p:childTnLst>
                          </p:cTn>
                        </p:par>
                        <p:par>
                          <p:cTn id="7" fill="hold">
                            <p:stCondLst>
                              <p:cond delay="6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35" end="35"/>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10"/>
                                  </p:iterate>
                                  <p:childTnLst>
                                    <p:set>
                                      <p:cBhvr>
                                        <p:cTn id="13" dur="1" fill="hold">
                                          <p:stCondLst>
                                            <p:cond delay="0"/>
                                          </p:stCondLst>
                                        </p:cTn>
                                        <p:tgtEl>
                                          <p:spTgt spid="7">
                                            <p:txEl>
                                              <p:pRg st="16" end="16"/>
                                            </p:txEl>
                                          </p:spTgt>
                                        </p:tgtEl>
                                        <p:attrNameLst>
                                          <p:attrName>style.visibility</p:attrName>
                                        </p:attrNameLst>
                                      </p:cBhvr>
                                      <p:to>
                                        <p:strVal val="visible"/>
                                      </p:to>
                                    </p:set>
                                  </p:childTnLst>
                                </p:cTn>
                              </p:par>
                            </p:childTnLst>
                          </p:cTn>
                        </p:par>
                        <p:par>
                          <p:cTn id="14" fill="hold">
                            <p:stCondLst>
                              <p:cond delay="61"/>
                            </p:stCondLst>
                            <p:childTnLst>
                              <p:par>
                                <p:cTn id="15" presetID="1" presetClass="entr" presetSubtype="0" fill="hold" nodeType="afterEffect">
                                  <p:stCondLst>
                                    <p:cond delay="0"/>
                                  </p:stCondLst>
                                  <p:iterate type="lt">
                                    <p:tmAbs val="10"/>
                                  </p:iterate>
                                  <p:childTnLst>
                                    <p:set>
                                      <p:cBhvr>
                                        <p:cTn id="16" dur="1" fill="hold">
                                          <p:stCondLst>
                                            <p:cond delay="0"/>
                                          </p:stCondLst>
                                        </p:cTn>
                                        <p:tgtEl>
                                          <p:spTgt spid="7">
                                            <p:txEl>
                                              <p:pRg st="17" end="17"/>
                                            </p:txEl>
                                          </p:spTgt>
                                        </p:tgtEl>
                                        <p:attrNameLst>
                                          <p:attrName>style.visibility</p:attrName>
                                        </p:attrNameLst>
                                      </p:cBhvr>
                                      <p:to>
                                        <p:strVal val="visible"/>
                                      </p:to>
                                    </p:set>
                                  </p:childTnLst>
                                </p:cTn>
                              </p:par>
                            </p:childTnLst>
                          </p:cTn>
                        </p:par>
                        <p:par>
                          <p:cTn id="17" fill="hold">
                            <p:stCondLst>
                              <p:cond delay="92"/>
                            </p:stCondLst>
                            <p:childTnLst>
                              <p:par>
                                <p:cTn id="18" presetID="1" presetClass="entr" presetSubtype="0" fill="hold" nodeType="afterEffect">
                                  <p:stCondLst>
                                    <p:cond delay="0"/>
                                  </p:stCondLst>
                                  <p:iterate type="lt">
                                    <p:tmAbs val="10"/>
                                  </p:iterate>
                                  <p:childTnLst>
                                    <p:set>
                                      <p:cBhvr>
                                        <p:cTn id="19" dur="1" fill="hold">
                                          <p:stCondLst>
                                            <p:cond delay="0"/>
                                          </p:stCondLst>
                                        </p:cTn>
                                        <p:tgtEl>
                                          <p:spTgt spid="7">
                                            <p:txEl>
                                              <p:pRg st="18" end="18"/>
                                            </p:txEl>
                                          </p:spTgt>
                                        </p:tgtEl>
                                        <p:attrNameLst>
                                          <p:attrName>style.visibility</p:attrName>
                                        </p:attrNameLst>
                                      </p:cBhvr>
                                      <p:to>
                                        <p:strVal val="visible"/>
                                      </p:to>
                                    </p:set>
                                  </p:childTnLst>
                                </p:cTn>
                              </p:par>
                            </p:childTnLst>
                          </p:cTn>
                        </p:par>
                        <p:par>
                          <p:cTn id="20" fill="hold">
                            <p:stCondLst>
                              <p:cond delay="433"/>
                            </p:stCondLst>
                            <p:childTnLst>
                              <p:par>
                                <p:cTn id="21" presetID="1" presetClass="entr" presetSubtype="0" fill="hold" nodeType="afterEffect">
                                  <p:stCondLst>
                                    <p:cond delay="0"/>
                                  </p:stCondLst>
                                  <p:iterate type="lt">
                                    <p:tmAbs val="10"/>
                                  </p:iterate>
                                  <p:childTnLst>
                                    <p:set>
                                      <p:cBhvr>
                                        <p:cTn id="22" dur="1" fill="hold">
                                          <p:stCondLst>
                                            <p:cond delay="0"/>
                                          </p:stCondLst>
                                        </p:cTn>
                                        <p:tgtEl>
                                          <p:spTgt spid="7">
                                            <p:txEl>
                                              <p:pRg st="19" end="19"/>
                                            </p:txEl>
                                          </p:spTgt>
                                        </p:tgtEl>
                                        <p:attrNameLst>
                                          <p:attrName>style.visibility</p:attrName>
                                        </p:attrNameLst>
                                      </p:cBhvr>
                                      <p:to>
                                        <p:strVal val="visible"/>
                                      </p:to>
                                    </p:set>
                                  </p:childTnLst>
                                </p:cTn>
                              </p:par>
                            </p:childTnLst>
                          </p:cTn>
                        </p:par>
                        <p:par>
                          <p:cTn id="23" fill="hold">
                            <p:stCondLst>
                              <p:cond delay="433"/>
                            </p:stCondLst>
                            <p:childTnLst>
                              <p:par>
                                <p:cTn id="24" presetID="1" presetClass="entr" presetSubtype="0" fill="hold" nodeType="afterEffect">
                                  <p:stCondLst>
                                    <p:cond delay="0"/>
                                  </p:stCondLst>
                                  <p:iterate type="lt">
                                    <p:tmAbs val="10"/>
                                  </p:iterate>
                                  <p:childTnLst>
                                    <p:set>
                                      <p:cBhvr>
                                        <p:cTn id="25" dur="1" fill="hold">
                                          <p:stCondLst>
                                            <p:cond delay="0"/>
                                          </p:stCondLst>
                                        </p:cTn>
                                        <p:tgtEl>
                                          <p:spTgt spid="7">
                                            <p:txEl>
                                              <p:pRg st="20" end="20"/>
                                            </p:txEl>
                                          </p:spTgt>
                                        </p:tgtEl>
                                        <p:attrNameLst>
                                          <p:attrName>style.visibility</p:attrName>
                                        </p:attrNameLst>
                                      </p:cBhvr>
                                      <p:to>
                                        <p:strVal val="visible"/>
                                      </p:to>
                                    </p:set>
                                  </p:childTnLst>
                                </p:cTn>
                              </p:par>
                            </p:childTnLst>
                          </p:cTn>
                        </p:par>
                        <p:par>
                          <p:cTn id="26" fill="hold">
                            <p:stCondLst>
                              <p:cond delay="564"/>
                            </p:stCondLst>
                            <p:childTnLst>
                              <p:par>
                                <p:cTn id="27" presetID="1" presetClass="entr" presetSubtype="0" fill="hold" nodeType="afterEffect">
                                  <p:stCondLst>
                                    <p:cond delay="0"/>
                                  </p:stCondLst>
                                  <p:iterate type="lt">
                                    <p:tmAbs val="10"/>
                                  </p:iterate>
                                  <p:childTnLst>
                                    <p:set>
                                      <p:cBhvr>
                                        <p:cTn id="28" dur="1" fill="hold">
                                          <p:stCondLst>
                                            <p:cond delay="0"/>
                                          </p:stCondLst>
                                        </p:cTn>
                                        <p:tgtEl>
                                          <p:spTgt spid="7">
                                            <p:txEl>
                                              <p:pRg st="21" end="21"/>
                                            </p:txEl>
                                          </p:spTgt>
                                        </p:tgtEl>
                                        <p:attrNameLst>
                                          <p:attrName>style.visibility</p:attrName>
                                        </p:attrNameLst>
                                      </p:cBhvr>
                                      <p:to>
                                        <p:strVal val="visible"/>
                                      </p:to>
                                    </p:set>
                                  </p:childTnLst>
                                </p:cTn>
                              </p:par>
                            </p:childTnLst>
                          </p:cTn>
                        </p:par>
                        <p:par>
                          <p:cTn id="29" fill="hold">
                            <p:stCondLst>
                              <p:cond delay="564"/>
                            </p:stCondLst>
                            <p:childTnLst>
                              <p:par>
                                <p:cTn id="30" presetID="1" presetClass="entr" presetSubtype="0" fill="hold" nodeType="afterEffect">
                                  <p:stCondLst>
                                    <p:cond delay="0"/>
                                  </p:stCondLst>
                                  <p:iterate type="lt">
                                    <p:tmAbs val="10"/>
                                  </p:iterate>
                                  <p:childTnLst>
                                    <p:set>
                                      <p:cBhvr>
                                        <p:cTn id="31" dur="1" fill="hold">
                                          <p:stCondLst>
                                            <p:cond delay="0"/>
                                          </p:stCondLst>
                                        </p:cTn>
                                        <p:tgtEl>
                                          <p:spTgt spid="7">
                                            <p:txEl>
                                              <p:pRg st="22" end="22"/>
                                            </p:txEl>
                                          </p:spTgt>
                                        </p:tgtEl>
                                        <p:attrNameLst>
                                          <p:attrName>style.visibility</p:attrName>
                                        </p:attrNameLst>
                                      </p:cBhvr>
                                      <p:to>
                                        <p:strVal val="visible"/>
                                      </p:to>
                                    </p:set>
                                  </p:childTnLst>
                                </p:cTn>
                              </p:par>
                            </p:childTnLst>
                          </p:cTn>
                        </p:par>
                        <p:par>
                          <p:cTn id="32" fill="hold">
                            <p:stCondLst>
                              <p:cond delay="605"/>
                            </p:stCondLst>
                            <p:childTnLst>
                              <p:par>
                                <p:cTn id="33" presetID="1" presetClass="entr" presetSubtype="0" fill="hold" nodeType="afterEffect">
                                  <p:stCondLst>
                                    <p:cond delay="0"/>
                                  </p:stCondLst>
                                  <p:iterate type="lt">
                                    <p:tmAbs val="10"/>
                                  </p:iterate>
                                  <p:childTnLst>
                                    <p:set>
                                      <p:cBhvr>
                                        <p:cTn id="34"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
                                  </p:iterate>
                                  <p:childTnLst>
                                    <p:set>
                                      <p:cBhvr>
                                        <p:cTn id="38" dur="1" fill="hold">
                                          <p:stCondLst>
                                            <p:cond delay="0"/>
                                          </p:stCondLst>
                                        </p:cTn>
                                        <p:tgtEl>
                                          <p:spTgt spid="7">
                                            <p:txEl>
                                              <p:pRg st="24" end="24"/>
                                            </p:txEl>
                                          </p:spTgt>
                                        </p:tgtEl>
                                        <p:attrNameLst>
                                          <p:attrName>style.visibility</p:attrName>
                                        </p:attrNameLst>
                                      </p:cBhvr>
                                      <p:to>
                                        <p:strVal val="visible"/>
                                      </p:to>
                                    </p:set>
                                  </p:childTnLst>
                                </p:cTn>
                              </p:par>
                            </p:childTnLst>
                          </p:cTn>
                        </p:par>
                        <p:par>
                          <p:cTn id="39" fill="hold">
                            <p:stCondLst>
                              <p:cond delay="61"/>
                            </p:stCondLst>
                            <p:childTnLst>
                              <p:par>
                                <p:cTn id="40" presetID="1" presetClass="entr" presetSubtype="0" fill="hold" nodeType="afterEffect">
                                  <p:stCondLst>
                                    <p:cond delay="0"/>
                                  </p:stCondLst>
                                  <p:iterate type="lt">
                                    <p:tmAbs val="10"/>
                                  </p:iterate>
                                  <p:childTnLst>
                                    <p:set>
                                      <p:cBhvr>
                                        <p:cTn id="41" dur="1" fill="hold">
                                          <p:stCondLst>
                                            <p:cond delay="0"/>
                                          </p:stCondLst>
                                        </p:cTn>
                                        <p:tgtEl>
                                          <p:spTgt spid="7">
                                            <p:txEl>
                                              <p:pRg st="25" end="25"/>
                                            </p:txEl>
                                          </p:spTgt>
                                        </p:tgtEl>
                                        <p:attrNameLst>
                                          <p:attrName>style.visibility</p:attrName>
                                        </p:attrNameLst>
                                      </p:cBhvr>
                                      <p:to>
                                        <p:strVal val="visible"/>
                                      </p:to>
                                    </p:set>
                                  </p:childTnLst>
                                </p:cTn>
                              </p:par>
                            </p:childTnLst>
                          </p:cTn>
                        </p:par>
                        <p:par>
                          <p:cTn id="42" fill="hold">
                            <p:stCondLst>
                              <p:cond delay="292"/>
                            </p:stCondLst>
                            <p:childTnLst>
                              <p:par>
                                <p:cTn id="43" presetID="1" presetClass="entr" presetSubtype="0" fill="hold" nodeType="afterEffect">
                                  <p:stCondLst>
                                    <p:cond delay="0"/>
                                  </p:stCondLst>
                                  <p:iterate type="lt">
                                    <p:tmAbs val="10"/>
                                  </p:iterate>
                                  <p:childTnLst>
                                    <p:set>
                                      <p:cBhvr>
                                        <p:cTn id="44" dur="1" fill="hold">
                                          <p:stCondLst>
                                            <p:cond delay="0"/>
                                          </p:stCondLst>
                                        </p:cTn>
                                        <p:tgtEl>
                                          <p:spTgt spid="7">
                                            <p:txEl>
                                              <p:pRg st="26" end="26"/>
                                            </p:txEl>
                                          </p:spTgt>
                                        </p:tgtEl>
                                        <p:attrNameLst>
                                          <p:attrName>style.visibility</p:attrName>
                                        </p:attrNameLst>
                                      </p:cBhvr>
                                      <p:to>
                                        <p:strVal val="visible"/>
                                      </p:to>
                                    </p:set>
                                  </p:childTnLst>
                                </p:cTn>
                              </p:par>
                            </p:childTnLst>
                          </p:cTn>
                        </p:par>
                        <p:par>
                          <p:cTn id="45" fill="hold">
                            <p:stCondLst>
                              <p:cond delay="292"/>
                            </p:stCondLst>
                            <p:childTnLst>
                              <p:par>
                                <p:cTn id="46" presetID="1" presetClass="entr" presetSubtype="0" fill="hold" nodeType="afterEffect">
                                  <p:stCondLst>
                                    <p:cond delay="0"/>
                                  </p:stCondLst>
                                  <p:iterate type="lt">
                                    <p:tmAbs val="10"/>
                                  </p:iterate>
                                  <p:childTnLst>
                                    <p:set>
                                      <p:cBhvr>
                                        <p:cTn id="47" dur="1" fill="hold">
                                          <p:stCondLst>
                                            <p:cond delay="0"/>
                                          </p:stCondLst>
                                        </p:cTn>
                                        <p:tgtEl>
                                          <p:spTgt spid="7">
                                            <p:txEl>
                                              <p:pRg st="27" end="27"/>
                                            </p:txEl>
                                          </p:spTgt>
                                        </p:tgtEl>
                                        <p:attrNameLst>
                                          <p:attrName>style.visibility</p:attrName>
                                        </p:attrNameLst>
                                      </p:cBhvr>
                                      <p:to>
                                        <p:strVal val="visible"/>
                                      </p:to>
                                    </p:set>
                                  </p:childTnLst>
                                </p:cTn>
                              </p:par>
                            </p:childTnLst>
                          </p:cTn>
                        </p:par>
                        <p:par>
                          <p:cTn id="48" fill="hold">
                            <p:stCondLst>
                              <p:cond delay="323"/>
                            </p:stCondLst>
                            <p:childTnLst>
                              <p:par>
                                <p:cTn id="49" presetID="1" presetClass="entr" presetSubtype="0" fill="hold" nodeType="afterEffect">
                                  <p:stCondLst>
                                    <p:cond delay="0"/>
                                  </p:stCondLst>
                                  <p:iterate type="lt">
                                    <p:tmAbs val="10"/>
                                  </p:iterate>
                                  <p:childTnLst>
                                    <p:set>
                                      <p:cBhvr>
                                        <p:cTn id="50" dur="1" fill="hold">
                                          <p:stCondLst>
                                            <p:cond delay="0"/>
                                          </p:stCondLst>
                                        </p:cTn>
                                        <p:tgtEl>
                                          <p:spTgt spid="7">
                                            <p:txEl>
                                              <p:pRg st="28" end="28"/>
                                            </p:txEl>
                                          </p:spTgt>
                                        </p:tgtEl>
                                        <p:attrNameLst>
                                          <p:attrName>style.visibility</p:attrName>
                                        </p:attrNameLst>
                                      </p:cBhvr>
                                      <p:to>
                                        <p:strVal val="visible"/>
                                      </p:to>
                                    </p:set>
                                  </p:childTnLst>
                                </p:cTn>
                              </p:par>
                            </p:childTnLst>
                          </p:cTn>
                        </p:par>
                        <p:par>
                          <p:cTn id="51" fill="hold">
                            <p:stCondLst>
                              <p:cond delay="734"/>
                            </p:stCondLst>
                            <p:childTnLst>
                              <p:par>
                                <p:cTn id="52" presetID="1" presetClass="entr" presetSubtype="0" fill="hold" nodeType="afterEffect">
                                  <p:stCondLst>
                                    <p:cond delay="0"/>
                                  </p:stCondLst>
                                  <p:iterate type="lt">
                                    <p:tmAbs val="10"/>
                                  </p:iterate>
                                  <p:childTnLst>
                                    <p:set>
                                      <p:cBhvr>
                                        <p:cTn id="53" dur="1" fill="hold">
                                          <p:stCondLst>
                                            <p:cond delay="0"/>
                                          </p:stCondLst>
                                        </p:cTn>
                                        <p:tgtEl>
                                          <p:spTgt spid="7">
                                            <p:txEl>
                                              <p:pRg st="29" end="29"/>
                                            </p:txEl>
                                          </p:spTgt>
                                        </p:tgtEl>
                                        <p:attrNameLst>
                                          <p:attrName>style.visibility</p:attrName>
                                        </p:attrNameLst>
                                      </p:cBhvr>
                                      <p:to>
                                        <p:strVal val="visible"/>
                                      </p:to>
                                    </p:set>
                                  </p:childTnLst>
                                </p:cTn>
                              </p:par>
                            </p:childTnLst>
                          </p:cTn>
                        </p:par>
                        <p:par>
                          <p:cTn id="54" fill="hold">
                            <p:stCondLst>
                              <p:cond delay="734"/>
                            </p:stCondLst>
                            <p:childTnLst>
                              <p:par>
                                <p:cTn id="55" presetID="1" presetClass="entr" presetSubtype="0" fill="hold" nodeType="afterEffect">
                                  <p:stCondLst>
                                    <p:cond delay="0"/>
                                  </p:stCondLst>
                                  <p:iterate type="lt">
                                    <p:tmAbs val="10"/>
                                  </p:iterate>
                                  <p:childTnLst>
                                    <p:set>
                                      <p:cBhvr>
                                        <p:cTn id="56" dur="1" fill="hold">
                                          <p:stCondLst>
                                            <p:cond delay="0"/>
                                          </p:stCondLst>
                                        </p:cTn>
                                        <p:tgtEl>
                                          <p:spTgt spid="7">
                                            <p:txEl>
                                              <p:pRg st="30" end="30"/>
                                            </p:txEl>
                                          </p:spTgt>
                                        </p:tgtEl>
                                        <p:attrNameLst>
                                          <p:attrName>style.visibility</p:attrName>
                                        </p:attrNameLst>
                                      </p:cBhvr>
                                      <p:to>
                                        <p:strVal val="visible"/>
                                      </p:to>
                                    </p:set>
                                  </p:childTnLst>
                                </p:cTn>
                              </p:par>
                            </p:childTnLst>
                          </p:cTn>
                        </p:par>
                        <p:par>
                          <p:cTn id="57" fill="hold">
                            <p:stCondLst>
                              <p:cond delay="925"/>
                            </p:stCondLst>
                            <p:childTnLst>
                              <p:par>
                                <p:cTn id="58" presetID="1" presetClass="entr" presetSubtype="0" fill="hold" nodeType="afterEffect">
                                  <p:stCondLst>
                                    <p:cond delay="0"/>
                                  </p:stCondLst>
                                  <p:iterate type="lt">
                                    <p:tmAbs val="10"/>
                                  </p:iterate>
                                  <p:childTnLst>
                                    <p:set>
                                      <p:cBhvr>
                                        <p:cTn id="59" dur="1" fill="hold">
                                          <p:stCondLst>
                                            <p:cond delay="0"/>
                                          </p:stCondLst>
                                        </p:cTn>
                                        <p:tgtEl>
                                          <p:spTgt spid="7">
                                            <p:txEl>
                                              <p:pRg st="31" end="31"/>
                                            </p:txEl>
                                          </p:spTgt>
                                        </p:tgtEl>
                                        <p:attrNameLst>
                                          <p:attrName>style.visibility</p:attrName>
                                        </p:attrNameLst>
                                      </p:cBhvr>
                                      <p:to>
                                        <p:strVal val="visible"/>
                                      </p:to>
                                    </p:set>
                                  </p:childTnLst>
                                </p:cTn>
                              </p:par>
                            </p:childTnLst>
                          </p:cTn>
                        </p:par>
                        <p:par>
                          <p:cTn id="60" fill="hold">
                            <p:stCondLst>
                              <p:cond delay="925"/>
                            </p:stCondLst>
                            <p:childTnLst>
                              <p:par>
                                <p:cTn id="61" presetID="1" presetClass="entr" presetSubtype="0" fill="hold" nodeType="afterEffect">
                                  <p:stCondLst>
                                    <p:cond delay="0"/>
                                  </p:stCondLst>
                                  <p:iterate type="lt">
                                    <p:tmAbs val="10"/>
                                  </p:iterate>
                                  <p:childTnLst>
                                    <p:set>
                                      <p:cBhvr>
                                        <p:cTn id="62" dur="1" fill="hold">
                                          <p:stCondLst>
                                            <p:cond delay="0"/>
                                          </p:stCondLst>
                                        </p:cTn>
                                        <p:tgtEl>
                                          <p:spTgt spid="7">
                                            <p:txEl>
                                              <p:pRg st="32" end="32"/>
                                            </p:txEl>
                                          </p:spTgt>
                                        </p:tgtEl>
                                        <p:attrNameLst>
                                          <p:attrName>style.visibility</p:attrName>
                                        </p:attrNameLst>
                                      </p:cBhvr>
                                      <p:to>
                                        <p:strVal val="visible"/>
                                      </p:to>
                                    </p:set>
                                  </p:childTnLst>
                                </p:cTn>
                              </p:par>
                            </p:childTnLst>
                          </p:cTn>
                        </p:par>
                        <p:par>
                          <p:cTn id="63" fill="hold">
                            <p:stCondLst>
                              <p:cond delay="966"/>
                            </p:stCondLst>
                            <p:childTnLst>
                              <p:par>
                                <p:cTn id="64" presetID="1" presetClass="entr" presetSubtype="0" fill="hold" nodeType="afterEffect">
                                  <p:stCondLst>
                                    <p:cond delay="0"/>
                                  </p:stCondLst>
                                  <p:iterate type="lt">
                                    <p:tmAbs val="10"/>
                                  </p:iterate>
                                  <p:childTnLst>
                                    <p:set>
                                      <p:cBhvr>
                                        <p:cTn id="65" dur="1" fill="hold">
                                          <p:stCondLst>
                                            <p:cond delay="0"/>
                                          </p:stCondLst>
                                        </p:cTn>
                                        <p:tgtEl>
                                          <p:spTgt spid="7">
                                            <p:txEl>
                                              <p:pRg st="33" end="33"/>
                                            </p:txEl>
                                          </p:spTgt>
                                        </p:tgtEl>
                                        <p:attrNameLst>
                                          <p:attrName>style.visibility</p:attrName>
                                        </p:attrNameLst>
                                      </p:cBhvr>
                                      <p:to>
                                        <p:strVal val="visible"/>
                                      </p:to>
                                    </p:set>
                                  </p:childTnLst>
                                </p:cTn>
                              </p:par>
                            </p:childTnLst>
                          </p:cTn>
                        </p:par>
                        <p:par>
                          <p:cTn id="66" fill="hold">
                            <p:stCondLst>
                              <p:cond delay="966"/>
                            </p:stCondLst>
                            <p:childTnLst>
                              <p:par>
                                <p:cTn id="67" presetID="1" presetClass="entr" presetSubtype="0" fill="hold" nodeType="afterEffect">
                                  <p:stCondLst>
                                    <p:cond delay="0"/>
                                  </p:stCondLst>
                                  <p:iterate type="lt">
                                    <p:tmAbs val="10"/>
                                  </p:iterate>
                                  <p:childTnLst>
                                    <p:set>
                                      <p:cBhvr>
                                        <p:cTn id="68" dur="1" fill="hold">
                                          <p:stCondLst>
                                            <p:cond delay="0"/>
                                          </p:stCondLst>
                                        </p:cTn>
                                        <p:tgtEl>
                                          <p:spTgt spid="7">
                                            <p:txEl>
                                              <p:pRg st="34"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8491-468C-4EBB-AFF5-784EC64442B7}"/>
              </a:ext>
            </a:extLst>
          </p:cNvPr>
          <p:cNvSpPr>
            <a:spLocks noGrp="1"/>
          </p:cNvSpPr>
          <p:nvPr>
            <p:ph type="title"/>
          </p:nvPr>
        </p:nvSpPr>
        <p:spPr/>
        <p:txBody>
          <a:bodyPr/>
          <a:lstStyle/>
          <a:p>
            <a:pPr algn="ctr"/>
            <a:r>
              <a:rPr lang="en-US" dirty="0"/>
              <a:t>How can &lt;</a:t>
            </a:r>
            <a:r>
              <a:rPr lang="en-US" dirty="0" err="1">
                <a:solidFill>
                  <a:srgbClr val="569CD6"/>
                </a:solidFill>
              </a:rPr>
              <a:t>DataTable</a:t>
            </a:r>
            <a:r>
              <a:rPr lang="en-US" dirty="0"/>
              <a:t>&gt; be </a:t>
            </a:r>
            <a:r>
              <a:rPr lang="en-US" i="1" dirty="0"/>
              <a:t>simplified</a:t>
            </a:r>
            <a:r>
              <a:rPr lang="en-US" dirty="0"/>
              <a:t> to be more </a:t>
            </a:r>
            <a:r>
              <a:rPr lang="en-US" i="1" dirty="0"/>
              <a:t>maintainable</a:t>
            </a:r>
            <a:r>
              <a:rPr lang="en-US" dirty="0"/>
              <a:t> and </a:t>
            </a:r>
            <a:r>
              <a:rPr lang="en-US" i="1" dirty="0"/>
              <a:t>testable</a:t>
            </a:r>
            <a:r>
              <a:rPr lang="en-US" dirty="0"/>
              <a:t>?</a:t>
            </a:r>
          </a:p>
        </p:txBody>
      </p:sp>
      <p:sp>
        <p:nvSpPr>
          <p:cNvPr id="3" name="Text Placeholder 2">
            <a:extLst>
              <a:ext uri="{FF2B5EF4-FFF2-40B4-BE49-F238E27FC236}">
                <a16:creationId xmlns:a16="http://schemas.microsoft.com/office/drawing/2014/main" id="{DD7BC81B-A664-47EA-97F2-08DF1107B00C}"/>
              </a:ext>
            </a:extLst>
          </p:cNvPr>
          <p:cNvSpPr>
            <a:spLocks noGrp="1"/>
          </p:cNvSpPr>
          <p:nvPr>
            <p:ph type="body" idx="1"/>
          </p:nvPr>
        </p:nvSpPr>
        <p:spPr>
          <a:xfrm>
            <a:off x="831850" y="4895850"/>
            <a:ext cx="10515600" cy="1193800"/>
          </a:xfrm>
        </p:spPr>
        <p:txBody>
          <a:bodyPr/>
          <a:lstStyle/>
          <a:p>
            <a:pPr algn="ctr"/>
            <a:r>
              <a:rPr lang="en-US" dirty="0"/>
              <a:t>What code smells can we detect?</a:t>
            </a:r>
          </a:p>
        </p:txBody>
      </p:sp>
    </p:spTree>
    <p:extLst>
      <p:ext uri="{BB962C8B-B14F-4D97-AF65-F5344CB8AC3E}">
        <p14:creationId xmlns:p14="http://schemas.microsoft.com/office/powerpoint/2010/main" val="99011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2" y="-1161752"/>
            <a:ext cx="12192000" cy="8125301"/>
          </a:xfrm>
          <a:prstGeom prst="rect">
            <a:avLst/>
          </a:prstGeom>
          <a:noFill/>
        </p:spPr>
        <p:txBody>
          <a:bodyPr wrap="square">
            <a:spAutoFit/>
          </a:bodyPr>
          <a:lstStyle/>
          <a:p>
            <a:r>
              <a:rPr lang="da-DK" b="0" dirty="0">
                <a:solidFill>
                  <a:srgbClr val="C586C0"/>
                </a:solidFill>
                <a:effectLst/>
                <a:latin typeface="Consolas" panose="020B0609020204030204" pitchFamily="49" charset="0"/>
              </a:rPr>
              <a:t>@using</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System</a:t>
            </a:r>
            <a:r>
              <a:rPr lang="da-DK" b="0" dirty="0" err="1">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Reflection</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a:t>
            </a:r>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table</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thead</a:t>
            </a:r>
            <a:r>
              <a:rPr lang="da-DK" b="0" dirty="0">
                <a:solidFill>
                  <a:srgbClr val="808080"/>
                </a:solidFill>
                <a:effectLst/>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GetColumnNames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name</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thead</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tbody</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@foreach</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var</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in</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@foreach</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var</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columnData</a:t>
            </a:r>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in</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td</a:t>
            </a:r>
            <a:r>
              <a:rPr lang="da-DK" b="0" dirty="0">
                <a:solidFill>
                  <a:srgbClr val="808080"/>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columnData</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td</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tbody</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table</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9023552" y="233058"/>
            <a:ext cx="3133723" cy="1647825"/>
          </a:xfrm>
        </p:spPr>
        <p:txBody>
          <a:bodyPr>
            <a:normAutofit fontScale="90000"/>
          </a:bodyPr>
          <a:lstStyle/>
          <a:p>
            <a:pPr algn="ctr"/>
            <a:r>
              <a:rPr lang="en-US" dirty="0"/>
              <a:t>Don’t mix</a:t>
            </a:r>
            <a:br>
              <a:rPr lang="en-US" dirty="0"/>
            </a:br>
            <a:r>
              <a:rPr lang="en-US" dirty="0"/>
              <a:t>abstraction</a:t>
            </a:r>
            <a:br>
              <a:rPr lang="en-US" dirty="0"/>
            </a:br>
            <a:r>
              <a:rPr lang="en-US" dirty="0"/>
              <a:t>levels</a:t>
            </a:r>
            <a:endParaRPr lang="da-DK" dirty="0"/>
          </a:p>
        </p:txBody>
      </p:sp>
      <p:sp>
        <p:nvSpPr>
          <p:cNvPr id="9" name="Rectangle 8">
            <a:extLst>
              <a:ext uri="{FF2B5EF4-FFF2-40B4-BE49-F238E27FC236}">
                <a16:creationId xmlns:a16="http://schemas.microsoft.com/office/drawing/2014/main" id="{1342CA66-461F-42DD-9F68-0E80A4DC22AA}"/>
              </a:ext>
            </a:extLst>
          </p:cNvPr>
          <p:cNvSpPr/>
          <p:nvPr/>
        </p:nvSpPr>
        <p:spPr>
          <a:xfrm>
            <a:off x="-3" y="1"/>
            <a:ext cx="6412379" cy="1115182"/>
          </a:xfrm>
          <a:prstGeom prst="rect">
            <a:avLst/>
          </a:prstGeom>
          <a:solidFill>
            <a:srgbClr val="C00000">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a-DK" dirty="0"/>
          </a:p>
        </p:txBody>
      </p:sp>
      <p:sp>
        <p:nvSpPr>
          <p:cNvPr id="12" name="Rectangle 11">
            <a:extLst>
              <a:ext uri="{FF2B5EF4-FFF2-40B4-BE49-F238E27FC236}">
                <a16:creationId xmlns:a16="http://schemas.microsoft.com/office/drawing/2014/main" id="{B975F694-0038-45D4-9BB7-62EE10EE2B99}"/>
              </a:ext>
            </a:extLst>
          </p:cNvPr>
          <p:cNvSpPr/>
          <p:nvPr/>
        </p:nvSpPr>
        <p:spPr>
          <a:xfrm>
            <a:off x="1" y="1117319"/>
            <a:ext cx="1065463" cy="5750206"/>
          </a:xfrm>
          <a:custGeom>
            <a:avLst/>
            <a:gdLst>
              <a:gd name="connsiteX0" fmla="*/ 0 w 1065463"/>
              <a:gd name="connsiteY0" fmla="*/ 0 h 5750206"/>
              <a:gd name="connsiteX1" fmla="*/ 554041 w 1065463"/>
              <a:gd name="connsiteY1" fmla="*/ 0 h 5750206"/>
              <a:gd name="connsiteX2" fmla="*/ 1065463 w 1065463"/>
              <a:gd name="connsiteY2" fmla="*/ 0 h 5750206"/>
              <a:gd name="connsiteX3" fmla="*/ 1065463 w 1065463"/>
              <a:gd name="connsiteY3" fmla="*/ 638912 h 5750206"/>
              <a:gd name="connsiteX4" fmla="*/ 1065463 w 1065463"/>
              <a:gd name="connsiteY4" fmla="*/ 1162819 h 5750206"/>
              <a:gd name="connsiteX5" fmla="*/ 1065463 w 1065463"/>
              <a:gd name="connsiteY5" fmla="*/ 1686727 h 5750206"/>
              <a:gd name="connsiteX6" fmla="*/ 1065463 w 1065463"/>
              <a:gd name="connsiteY6" fmla="*/ 2268137 h 5750206"/>
              <a:gd name="connsiteX7" fmla="*/ 1065463 w 1065463"/>
              <a:gd name="connsiteY7" fmla="*/ 2792044 h 5750206"/>
              <a:gd name="connsiteX8" fmla="*/ 1065463 w 1065463"/>
              <a:gd name="connsiteY8" fmla="*/ 3430956 h 5750206"/>
              <a:gd name="connsiteX9" fmla="*/ 1065463 w 1065463"/>
              <a:gd name="connsiteY9" fmla="*/ 3897362 h 5750206"/>
              <a:gd name="connsiteX10" fmla="*/ 1065463 w 1065463"/>
              <a:gd name="connsiteY10" fmla="*/ 4363767 h 5750206"/>
              <a:gd name="connsiteX11" fmla="*/ 1065463 w 1065463"/>
              <a:gd name="connsiteY11" fmla="*/ 4945177 h 5750206"/>
              <a:gd name="connsiteX12" fmla="*/ 1065463 w 1065463"/>
              <a:gd name="connsiteY12" fmla="*/ 5750206 h 5750206"/>
              <a:gd name="connsiteX13" fmla="*/ 532732 w 1065463"/>
              <a:gd name="connsiteY13" fmla="*/ 5750206 h 5750206"/>
              <a:gd name="connsiteX14" fmla="*/ 0 w 1065463"/>
              <a:gd name="connsiteY14" fmla="*/ 5750206 h 5750206"/>
              <a:gd name="connsiteX15" fmla="*/ 0 w 1065463"/>
              <a:gd name="connsiteY15" fmla="*/ 5053792 h 5750206"/>
              <a:gd name="connsiteX16" fmla="*/ 0 w 1065463"/>
              <a:gd name="connsiteY16" fmla="*/ 4299876 h 5750206"/>
              <a:gd name="connsiteX17" fmla="*/ 0 w 1065463"/>
              <a:gd name="connsiteY17" fmla="*/ 3718467 h 5750206"/>
              <a:gd name="connsiteX18" fmla="*/ 0 w 1065463"/>
              <a:gd name="connsiteY18" fmla="*/ 3079555 h 5750206"/>
              <a:gd name="connsiteX19" fmla="*/ 0 w 1065463"/>
              <a:gd name="connsiteY19" fmla="*/ 2325639 h 5750206"/>
              <a:gd name="connsiteX20" fmla="*/ 0 w 1065463"/>
              <a:gd name="connsiteY20" fmla="*/ 1629225 h 5750206"/>
              <a:gd name="connsiteX21" fmla="*/ 0 w 1065463"/>
              <a:gd name="connsiteY21" fmla="*/ 1105317 h 5750206"/>
              <a:gd name="connsiteX22" fmla="*/ 0 w 1065463"/>
              <a:gd name="connsiteY22" fmla="*/ 0 h 575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65463" h="5750206" fill="none" extrusionOk="0">
                <a:moveTo>
                  <a:pt x="0" y="0"/>
                </a:moveTo>
                <a:cubicBezTo>
                  <a:pt x="213884" y="-20680"/>
                  <a:pt x="354074" y="3570"/>
                  <a:pt x="554041" y="0"/>
                </a:cubicBezTo>
                <a:cubicBezTo>
                  <a:pt x="754008" y="-3570"/>
                  <a:pt x="826695" y="12596"/>
                  <a:pt x="1065463" y="0"/>
                </a:cubicBezTo>
                <a:cubicBezTo>
                  <a:pt x="1067685" y="252253"/>
                  <a:pt x="1039325" y="420902"/>
                  <a:pt x="1065463" y="638912"/>
                </a:cubicBezTo>
                <a:cubicBezTo>
                  <a:pt x="1091601" y="856922"/>
                  <a:pt x="1078156" y="1001754"/>
                  <a:pt x="1065463" y="1162819"/>
                </a:cubicBezTo>
                <a:cubicBezTo>
                  <a:pt x="1052770" y="1323884"/>
                  <a:pt x="1077196" y="1578500"/>
                  <a:pt x="1065463" y="1686727"/>
                </a:cubicBezTo>
                <a:cubicBezTo>
                  <a:pt x="1053730" y="1794954"/>
                  <a:pt x="1056450" y="2113135"/>
                  <a:pt x="1065463" y="2268137"/>
                </a:cubicBezTo>
                <a:cubicBezTo>
                  <a:pt x="1074477" y="2423139"/>
                  <a:pt x="1068634" y="2659758"/>
                  <a:pt x="1065463" y="2792044"/>
                </a:cubicBezTo>
                <a:cubicBezTo>
                  <a:pt x="1062292" y="2924330"/>
                  <a:pt x="1044122" y="3206851"/>
                  <a:pt x="1065463" y="3430956"/>
                </a:cubicBezTo>
                <a:cubicBezTo>
                  <a:pt x="1086804" y="3655061"/>
                  <a:pt x="1063953" y="3760106"/>
                  <a:pt x="1065463" y="3897362"/>
                </a:cubicBezTo>
                <a:cubicBezTo>
                  <a:pt x="1066973" y="4034618"/>
                  <a:pt x="1082411" y="4267824"/>
                  <a:pt x="1065463" y="4363767"/>
                </a:cubicBezTo>
                <a:cubicBezTo>
                  <a:pt x="1048515" y="4459711"/>
                  <a:pt x="1037540" y="4655244"/>
                  <a:pt x="1065463" y="4945177"/>
                </a:cubicBezTo>
                <a:cubicBezTo>
                  <a:pt x="1093387" y="5235110"/>
                  <a:pt x="1067385" y="5517045"/>
                  <a:pt x="1065463" y="5750206"/>
                </a:cubicBezTo>
                <a:cubicBezTo>
                  <a:pt x="878961" y="5728659"/>
                  <a:pt x="690275" y="5731169"/>
                  <a:pt x="532732" y="5750206"/>
                </a:cubicBezTo>
                <a:cubicBezTo>
                  <a:pt x="375189" y="5769243"/>
                  <a:pt x="151863" y="5725556"/>
                  <a:pt x="0" y="5750206"/>
                </a:cubicBezTo>
                <a:cubicBezTo>
                  <a:pt x="-6354" y="5469844"/>
                  <a:pt x="-16627" y="5318516"/>
                  <a:pt x="0" y="5053792"/>
                </a:cubicBezTo>
                <a:cubicBezTo>
                  <a:pt x="16627" y="4789068"/>
                  <a:pt x="-13123" y="4478939"/>
                  <a:pt x="0" y="4299876"/>
                </a:cubicBezTo>
                <a:cubicBezTo>
                  <a:pt x="13123" y="4120813"/>
                  <a:pt x="-20906" y="3910758"/>
                  <a:pt x="0" y="3718467"/>
                </a:cubicBezTo>
                <a:cubicBezTo>
                  <a:pt x="20906" y="3526176"/>
                  <a:pt x="13330" y="3386936"/>
                  <a:pt x="0" y="3079555"/>
                </a:cubicBezTo>
                <a:cubicBezTo>
                  <a:pt x="-13330" y="2772174"/>
                  <a:pt x="27398" y="2653911"/>
                  <a:pt x="0" y="2325639"/>
                </a:cubicBezTo>
                <a:cubicBezTo>
                  <a:pt x="-27398" y="1997367"/>
                  <a:pt x="-18939" y="1919212"/>
                  <a:pt x="0" y="1629225"/>
                </a:cubicBezTo>
                <a:cubicBezTo>
                  <a:pt x="18939" y="1339238"/>
                  <a:pt x="-13603" y="1291285"/>
                  <a:pt x="0" y="1105317"/>
                </a:cubicBezTo>
                <a:cubicBezTo>
                  <a:pt x="13603" y="919349"/>
                  <a:pt x="-29896" y="427886"/>
                  <a:pt x="0" y="0"/>
                </a:cubicBezTo>
                <a:close/>
              </a:path>
              <a:path w="1065463" h="5750206" stroke="0" extrusionOk="0">
                <a:moveTo>
                  <a:pt x="0" y="0"/>
                </a:moveTo>
                <a:cubicBezTo>
                  <a:pt x="235440" y="-16621"/>
                  <a:pt x="293113" y="17050"/>
                  <a:pt x="532732" y="0"/>
                </a:cubicBezTo>
                <a:cubicBezTo>
                  <a:pt x="772351" y="-17050"/>
                  <a:pt x="823798" y="-21278"/>
                  <a:pt x="1065463" y="0"/>
                </a:cubicBezTo>
                <a:cubicBezTo>
                  <a:pt x="1072405" y="146855"/>
                  <a:pt x="1041097" y="328416"/>
                  <a:pt x="1065463" y="581410"/>
                </a:cubicBezTo>
                <a:cubicBezTo>
                  <a:pt x="1089830" y="834404"/>
                  <a:pt x="1084249" y="976634"/>
                  <a:pt x="1065463" y="1105317"/>
                </a:cubicBezTo>
                <a:cubicBezTo>
                  <a:pt x="1046677" y="1234000"/>
                  <a:pt x="1086479" y="1535725"/>
                  <a:pt x="1065463" y="1686727"/>
                </a:cubicBezTo>
                <a:cubicBezTo>
                  <a:pt x="1044448" y="1837729"/>
                  <a:pt x="1050737" y="1958726"/>
                  <a:pt x="1065463" y="2153133"/>
                </a:cubicBezTo>
                <a:cubicBezTo>
                  <a:pt x="1080189" y="2347540"/>
                  <a:pt x="1070589" y="2420332"/>
                  <a:pt x="1065463" y="2677040"/>
                </a:cubicBezTo>
                <a:cubicBezTo>
                  <a:pt x="1060337" y="2933748"/>
                  <a:pt x="1094150" y="3144484"/>
                  <a:pt x="1065463" y="3430956"/>
                </a:cubicBezTo>
                <a:cubicBezTo>
                  <a:pt x="1036776" y="3717428"/>
                  <a:pt x="1035759" y="3977248"/>
                  <a:pt x="1065463" y="4184872"/>
                </a:cubicBezTo>
                <a:cubicBezTo>
                  <a:pt x="1095167" y="4392496"/>
                  <a:pt x="1060186" y="4676850"/>
                  <a:pt x="1065463" y="4823784"/>
                </a:cubicBezTo>
                <a:cubicBezTo>
                  <a:pt x="1070740" y="4970718"/>
                  <a:pt x="1060501" y="5361433"/>
                  <a:pt x="1065463" y="5750206"/>
                </a:cubicBezTo>
                <a:cubicBezTo>
                  <a:pt x="916529" y="5748140"/>
                  <a:pt x="697646" y="5775738"/>
                  <a:pt x="543386" y="5750206"/>
                </a:cubicBezTo>
                <a:cubicBezTo>
                  <a:pt x="389126" y="5724674"/>
                  <a:pt x="127855" y="5743206"/>
                  <a:pt x="0" y="5750206"/>
                </a:cubicBezTo>
                <a:cubicBezTo>
                  <a:pt x="25114" y="5613832"/>
                  <a:pt x="-9820" y="5383323"/>
                  <a:pt x="0" y="5168796"/>
                </a:cubicBezTo>
                <a:cubicBezTo>
                  <a:pt x="9820" y="4954269"/>
                  <a:pt x="-4387" y="4747449"/>
                  <a:pt x="0" y="4472382"/>
                </a:cubicBezTo>
                <a:cubicBezTo>
                  <a:pt x="4387" y="4197315"/>
                  <a:pt x="20211" y="4180297"/>
                  <a:pt x="0" y="3948475"/>
                </a:cubicBezTo>
                <a:cubicBezTo>
                  <a:pt x="-20211" y="3716653"/>
                  <a:pt x="-10052" y="3425590"/>
                  <a:pt x="0" y="3252061"/>
                </a:cubicBezTo>
                <a:cubicBezTo>
                  <a:pt x="10052" y="3078532"/>
                  <a:pt x="20643" y="2930421"/>
                  <a:pt x="0" y="2785655"/>
                </a:cubicBezTo>
                <a:cubicBezTo>
                  <a:pt x="-20643" y="2640889"/>
                  <a:pt x="-24111" y="2280847"/>
                  <a:pt x="0" y="2031739"/>
                </a:cubicBezTo>
                <a:cubicBezTo>
                  <a:pt x="24111" y="1782631"/>
                  <a:pt x="-431" y="1697535"/>
                  <a:pt x="0" y="1507832"/>
                </a:cubicBezTo>
                <a:cubicBezTo>
                  <a:pt x="431" y="1318129"/>
                  <a:pt x="-8364" y="997666"/>
                  <a:pt x="0" y="868920"/>
                </a:cubicBezTo>
                <a:cubicBezTo>
                  <a:pt x="8364" y="740174"/>
                  <a:pt x="-29800" y="205157"/>
                  <a:pt x="0" y="0"/>
                </a:cubicBezTo>
                <a:close/>
              </a:path>
            </a:pathLst>
          </a:custGeom>
          <a:solidFill>
            <a:srgbClr val="C00000">
              <a:alpha val="30196"/>
            </a:srgbClr>
          </a:solidFill>
          <a:ln w="38100">
            <a:no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dirty="0"/>
          </a:p>
        </p:txBody>
      </p:sp>
      <p:sp>
        <p:nvSpPr>
          <p:cNvPr id="3" name="TextBox 2">
            <a:extLst>
              <a:ext uri="{FF2B5EF4-FFF2-40B4-BE49-F238E27FC236}">
                <a16:creationId xmlns:a16="http://schemas.microsoft.com/office/drawing/2014/main" id="{DFC6EE4F-1CE1-405E-83B1-CE33BC87D7C9}"/>
              </a:ext>
            </a:extLst>
          </p:cNvPr>
          <p:cNvSpPr txBox="1"/>
          <p:nvPr/>
        </p:nvSpPr>
        <p:spPr>
          <a:xfrm rot="21280216">
            <a:off x="4502383" y="175022"/>
            <a:ext cx="3436967" cy="1077218"/>
          </a:xfrm>
          <a:prstGeom prst="rect">
            <a:avLst/>
          </a:prstGeom>
          <a:solidFill>
            <a:srgbClr val="111111">
              <a:alpha val="74902"/>
            </a:srgbClr>
          </a:solidFill>
        </p:spPr>
        <p:txBody>
          <a:bodyPr wrap="none" rtlCol="0">
            <a:spAutoFit/>
          </a:bodyPr>
          <a:lstStyle/>
          <a:p>
            <a:pPr algn="ctr"/>
            <a:r>
              <a:rPr lang="da-DK" sz="3200" dirty="0">
                <a:solidFill>
                  <a:srgbClr val="C00000"/>
                </a:solidFill>
              </a:rPr>
              <a:t>The </a:t>
            </a:r>
            <a:r>
              <a:rPr lang="da-DK" sz="3200" b="1" dirty="0" err="1">
                <a:solidFill>
                  <a:srgbClr val="C00000"/>
                </a:solidFill>
              </a:rPr>
              <a:t>higher</a:t>
            </a:r>
            <a:r>
              <a:rPr lang="da-DK" sz="3200" dirty="0">
                <a:solidFill>
                  <a:srgbClr val="C00000"/>
                </a:solidFill>
              </a:rPr>
              <a:t> ”</a:t>
            </a:r>
            <a:r>
              <a:rPr lang="da-DK" sz="3200" b="1" dirty="0">
                <a:solidFill>
                  <a:srgbClr val="C00000"/>
                </a:solidFill>
              </a:rPr>
              <a:t>items</a:t>
            </a:r>
            <a:r>
              <a:rPr lang="da-DK" sz="3200" dirty="0">
                <a:solidFill>
                  <a:srgbClr val="C00000"/>
                </a:solidFill>
              </a:rPr>
              <a:t>” </a:t>
            </a:r>
            <a:br>
              <a:rPr lang="da-DK" sz="3200" dirty="0">
                <a:solidFill>
                  <a:srgbClr val="C00000"/>
                </a:solidFill>
              </a:rPr>
            </a:br>
            <a:r>
              <a:rPr lang="da-DK" sz="3200" dirty="0" err="1">
                <a:solidFill>
                  <a:srgbClr val="C00000"/>
                </a:solidFill>
              </a:rPr>
              <a:t>abstraction</a:t>
            </a:r>
            <a:r>
              <a:rPr lang="da-DK" sz="3200" dirty="0">
                <a:solidFill>
                  <a:srgbClr val="C00000"/>
                </a:solidFill>
              </a:rPr>
              <a:t> </a:t>
            </a:r>
            <a:r>
              <a:rPr lang="da-DK" sz="3200" dirty="0" err="1">
                <a:solidFill>
                  <a:srgbClr val="C00000"/>
                </a:solidFill>
              </a:rPr>
              <a:t>level</a:t>
            </a:r>
            <a:endParaRPr lang="da-DK" sz="3200" dirty="0">
              <a:solidFill>
                <a:srgbClr val="C00000"/>
              </a:solidFill>
            </a:endParaRPr>
          </a:p>
        </p:txBody>
      </p:sp>
      <p:sp>
        <p:nvSpPr>
          <p:cNvPr id="10" name="TextBox 9">
            <a:extLst>
              <a:ext uri="{FF2B5EF4-FFF2-40B4-BE49-F238E27FC236}">
                <a16:creationId xmlns:a16="http://schemas.microsoft.com/office/drawing/2014/main" id="{6053E5CF-D919-4CC2-AB56-2C6ED0E6A194}"/>
              </a:ext>
            </a:extLst>
          </p:cNvPr>
          <p:cNvSpPr txBox="1"/>
          <p:nvPr/>
        </p:nvSpPr>
        <p:spPr>
          <a:xfrm rot="21280216">
            <a:off x="5499099" y="3185582"/>
            <a:ext cx="3191899" cy="1077218"/>
          </a:xfrm>
          <a:prstGeom prst="rect">
            <a:avLst/>
          </a:prstGeom>
          <a:solidFill>
            <a:srgbClr val="111111">
              <a:alpha val="74902"/>
            </a:srgbClr>
          </a:solidFill>
        </p:spPr>
        <p:txBody>
          <a:bodyPr wrap="none" rtlCol="0">
            <a:spAutoFit/>
          </a:bodyPr>
          <a:lstStyle/>
          <a:p>
            <a:pPr algn="ctr"/>
            <a:r>
              <a:rPr lang="da-DK" sz="3200" dirty="0">
                <a:solidFill>
                  <a:srgbClr val="0070C0"/>
                </a:solidFill>
              </a:rPr>
              <a:t>The </a:t>
            </a:r>
            <a:r>
              <a:rPr lang="da-DK" sz="3200" b="1" dirty="0" err="1">
                <a:solidFill>
                  <a:srgbClr val="0070C0"/>
                </a:solidFill>
              </a:rPr>
              <a:t>lower</a:t>
            </a:r>
            <a:r>
              <a:rPr lang="da-DK" sz="3200" dirty="0">
                <a:solidFill>
                  <a:srgbClr val="0070C0"/>
                </a:solidFill>
              </a:rPr>
              <a:t> ”</a:t>
            </a:r>
            <a:r>
              <a:rPr lang="da-DK" sz="3200" b="1" dirty="0">
                <a:solidFill>
                  <a:srgbClr val="0070C0"/>
                </a:solidFill>
              </a:rPr>
              <a:t>item</a:t>
            </a:r>
            <a:r>
              <a:rPr lang="da-DK" sz="3200" dirty="0">
                <a:solidFill>
                  <a:srgbClr val="0070C0"/>
                </a:solidFill>
              </a:rPr>
              <a:t>” </a:t>
            </a:r>
            <a:br>
              <a:rPr lang="da-DK" sz="3200" dirty="0">
                <a:solidFill>
                  <a:srgbClr val="0070C0"/>
                </a:solidFill>
              </a:rPr>
            </a:br>
            <a:r>
              <a:rPr lang="da-DK" sz="3200" dirty="0" err="1">
                <a:solidFill>
                  <a:srgbClr val="0070C0"/>
                </a:solidFill>
              </a:rPr>
              <a:t>abstraction</a:t>
            </a:r>
            <a:r>
              <a:rPr lang="da-DK" sz="3200" dirty="0">
                <a:solidFill>
                  <a:srgbClr val="0070C0"/>
                </a:solidFill>
              </a:rPr>
              <a:t> </a:t>
            </a:r>
            <a:r>
              <a:rPr lang="da-DK" sz="3200" dirty="0" err="1">
                <a:solidFill>
                  <a:srgbClr val="0070C0"/>
                </a:solidFill>
              </a:rPr>
              <a:t>level</a:t>
            </a:r>
            <a:endParaRPr lang="da-DK" sz="3200" dirty="0">
              <a:solidFill>
                <a:srgbClr val="0070C0"/>
              </a:solidFill>
            </a:endParaRPr>
          </a:p>
        </p:txBody>
      </p:sp>
      <p:sp>
        <p:nvSpPr>
          <p:cNvPr id="11" name="Rectangle 10">
            <a:extLst>
              <a:ext uri="{FF2B5EF4-FFF2-40B4-BE49-F238E27FC236}">
                <a16:creationId xmlns:a16="http://schemas.microsoft.com/office/drawing/2014/main" id="{1B1001E5-BD4A-45FC-8BDD-3DD2405ECB50}"/>
              </a:ext>
            </a:extLst>
          </p:cNvPr>
          <p:cNvSpPr/>
          <p:nvPr/>
        </p:nvSpPr>
        <p:spPr>
          <a:xfrm>
            <a:off x="1062087" y="1647855"/>
            <a:ext cx="5500639" cy="1647825"/>
          </a:xfrm>
          <a:custGeom>
            <a:avLst/>
            <a:gdLst>
              <a:gd name="connsiteX0" fmla="*/ 0 w 5500639"/>
              <a:gd name="connsiteY0" fmla="*/ 0 h 1647825"/>
              <a:gd name="connsiteX1" fmla="*/ 797593 w 5500639"/>
              <a:gd name="connsiteY1" fmla="*/ 0 h 1647825"/>
              <a:gd name="connsiteX2" fmla="*/ 1595185 w 5500639"/>
              <a:gd name="connsiteY2" fmla="*/ 0 h 1647825"/>
              <a:gd name="connsiteX3" fmla="*/ 2282765 w 5500639"/>
              <a:gd name="connsiteY3" fmla="*/ 0 h 1647825"/>
              <a:gd name="connsiteX4" fmla="*/ 2860332 w 5500639"/>
              <a:gd name="connsiteY4" fmla="*/ 0 h 1647825"/>
              <a:gd name="connsiteX5" fmla="*/ 3382893 w 5500639"/>
              <a:gd name="connsiteY5" fmla="*/ 0 h 1647825"/>
              <a:gd name="connsiteX6" fmla="*/ 4070473 w 5500639"/>
              <a:gd name="connsiteY6" fmla="*/ 0 h 1647825"/>
              <a:gd name="connsiteX7" fmla="*/ 4648040 w 5500639"/>
              <a:gd name="connsiteY7" fmla="*/ 0 h 1647825"/>
              <a:gd name="connsiteX8" fmla="*/ 5500639 w 5500639"/>
              <a:gd name="connsiteY8" fmla="*/ 0 h 1647825"/>
              <a:gd name="connsiteX9" fmla="*/ 5500639 w 5500639"/>
              <a:gd name="connsiteY9" fmla="*/ 565753 h 1647825"/>
              <a:gd name="connsiteX10" fmla="*/ 5500639 w 5500639"/>
              <a:gd name="connsiteY10" fmla="*/ 1065594 h 1647825"/>
              <a:gd name="connsiteX11" fmla="*/ 5500639 w 5500639"/>
              <a:gd name="connsiteY11" fmla="*/ 1647825 h 1647825"/>
              <a:gd name="connsiteX12" fmla="*/ 4978078 w 5500639"/>
              <a:gd name="connsiteY12" fmla="*/ 1647825 h 1647825"/>
              <a:gd name="connsiteX13" fmla="*/ 4455518 w 5500639"/>
              <a:gd name="connsiteY13" fmla="*/ 1647825 h 1647825"/>
              <a:gd name="connsiteX14" fmla="*/ 3767938 w 5500639"/>
              <a:gd name="connsiteY14" fmla="*/ 1647825 h 1647825"/>
              <a:gd name="connsiteX15" fmla="*/ 3025351 w 5500639"/>
              <a:gd name="connsiteY15" fmla="*/ 1647825 h 1647825"/>
              <a:gd name="connsiteX16" fmla="*/ 2502791 w 5500639"/>
              <a:gd name="connsiteY16" fmla="*/ 1647825 h 1647825"/>
              <a:gd name="connsiteX17" fmla="*/ 1870217 w 5500639"/>
              <a:gd name="connsiteY17" fmla="*/ 1647825 h 1647825"/>
              <a:gd name="connsiteX18" fmla="*/ 1347657 w 5500639"/>
              <a:gd name="connsiteY18" fmla="*/ 1647825 h 1647825"/>
              <a:gd name="connsiteX19" fmla="*/ 825096 w 5500639"/>
              <a:gd name="connsiteY19" fmla="*/ 1647825 h 1647825"/>
              <a:gd name="connsiteX20" fmla="*/ 0 w 5500639"/>
              <a:gd name="connsiteY20" fmla="*/ 1647825 h 1647825"/>
              <a:gd name="connsiteX21" fmla="*/ 0 w 5500639"/>
              <a:gd name="connsiteY21" fmla="*/ 1115028 h 1647825"/>
              <a:gd name="connsiteX22" fmla="*/ 0 w 5500639"/>
              <a:gd name="connsiteY22" fmla="*/ 532797 h 1647825"/>
              <a:gd name="connsiteX23" fmla="*/ 0 w 5500639"/>
              <a:gd name="connsiteY23" fmla="*/ 0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00639" h="1647825" fill="none" extrusionOk="0">
                <a:moveTo>
                  <a:pt x="0" y="0"/>
                </a:moveTo>
                <a:cubicBezTo>
                  <a:pt x="182392" y="15807"/>
                  <a:pt x="472821" y="-4489"/>
                  <a:pt x="797593" y="0"/>
                </a:cubicBezTo>
                <a:cubicBezTo>
                  <a:pt x="1122365" y="4489"/>
                  <a:pt x="1331313" y="5000"/>
                  <a:pt x="1595185" y="0"/>
                </a:cubicBezTo>
                <a:cubicBezTo>
                  <a:pt x="1859057" y="-5000"/>
                  <a:pt x="2106514" y="-8257"/>
                  <a:pt x="2282765" y="0"/>
                </a:cubicBezTo>
                <a:cubicBezTo>
                  <a:pt x="2459016" y="8257"/>
                  <a:pt x="2705100" y="25497"/>
                  <a:pt x="2860332" y="0"/>
                </a:cubicBezTo>
                <a:cubicBezTo>
                  <a:pt x="3015564" y="-25497"/>
                  <a:pt x="3185485" y="16556"/>
                  <a:pt x="3382893" y="0"/>
                </a:cubicBezTo>
                <a:cubicBezTo>
                  <a:pt x="3580301" y="-16556"/>
                  <a:pt x="3783620" y="6305"/>
                  <a:pt x="4070473" y="0"/>
                </a:cubicBezTo>
                <a:cubicBezTo>
                  <a:pt x="4357326" y="-6305"/>
                  <a:pt x="4383502" y="12418"/>
                  <a:pt x="4648040" y="0"/>
                </a:cubicBezTo>
                <a:cubicBezTo>
                  <a:pt x="4912578" y="-12418"/>
                  <a:pt x="5227247" y="4801"/>
                  <a:pt x="5500639" y="0"/>
                </a:cubicBezTo>
                <a:cubicBezTo>
                  <a:pt x="5526711" y="280783"/>
                  <a:pt x="5482881" y="402386"/>
                  <a:pt x="5500639" y="565753"/>
                </a:cubicBezTo>
                <a:cubicBezTo>
                  <a:pt x="5518397" y="729120"/>
                  <a:pt x="5489638" y="902903"/>
                  <a:pt x="5500639" y="1065594"/>
                </a:cubicBezTo>
                <a:cubicBezTo>
                  <a:pt x="5511640" y="1228285"/>
                  <a:pt x="5522135" y="1426664"/>
                  <a:pt x="5500639" y="1647825"/>
                </a:cubicBezTo>
                <a:cubicBezTo>
                  <a:pt x="5268232" y="1626301"/>
                  <a:pt x="5192718" y="1625012"/>
                  <a:pt x="4978078" y="1647825"/>
                </a:cubicBezTo>
                <a:cubicBezTo>
                  <a:pt x="4763438" y="1670638"/>
                  <a:pt x="4606482" y="1626370"/>
                  <a:pt x="4455518" y="1647825"/>
                </a:cubicBezTo>
                <a:cubicBezTo>
                  <a:pt x="4304554" y="1669280"/>
                  <a:pt x="3971787" y="1660417"/>
                  <a:pt x="3767938" y="1647825"/>
                </a:cubicBezTo>
                <a:cubicBezTo>
                  <a:pt x="3564089" y="1635233"/>
                  <a:pt x="3333432" y="1649595"/>
                  <a:pt x="3025351" y="1647825"/>
                </a:cubicBezTo>
                <a:cubicBezTo>
                  <a:pt x="2717270" y="1646055"/>
                  <a:pt x="2651653" y="1673782"/>
                  <a:pt x="2502791" y="1647825"/>
                </a:cubicBezTo>
                <a:cubicBezTo>
                  <a:pt x="2353929" y="1621868"/>
                  <a:pt x="2032299" y="1648825"/>
                  <a:pt x="1870217" y="1647825"/>
                </a:cubicBezTo>
                <a:cubicBezTo>
                  <a:pt x="1708135" y="1646825"/>
                  <a:pt x="1599530" y="1630058"/>
                  <a:pt x="1347657" y="1647825"/>
                </a:cubicBezTo>
                <a:cubicBezTo>
                  <a:pt x="1095784" y="1665592"/>
                  <a:pt x="1076217" y="1664091"/>
                  <a:pt x="825096" y="1647825"/>
                </a:cubicBezTo>
                <a:cubicBezTo>
                  <a:pt x="573975" y="1631559"/>
                  <a:pt x="403303" y="1621489"/>
                  <a:pt x="0" y="1647825"/>
                </a:cubicBezTo>
                <a:cubicBezTo>
                  <a:pt x="26245" y="1488822"/>
                  <a:pt x="24992" y="1256228"/>
                  <a:pt x="0" y="1115028"/>
                </a:cubicBezTo>
                <a:cubicBezTo>
                  <a:pt x="-24992" y="973828"/>
                  <a:pt x="4600" y="653086"/>
                  <a:pt x="0" y="532797"/>
                </a:cubicBezTo>
                <a:cubicBezTo>
                  <a:pt x="-4600" y="412508"/>
                  <a:pt x="7231" y="238855"/>
                  <a:pt x="0" y="0"/>
                </a:cubicBezTo>
                <a:close/>
              </a:path>
              <a:path w="5500639" h="1647825" stroke="0" extrusionOk="0">
                <a:moveTo>
                  <a:pt x="0" y="0"/>
                </a:moveTo>
                <a:cubicBezTo>
                  <a:pt x="251006" y="-24046"/>
                  <a:pt x="365305" y="-14697"/>
                  <a:pt x="687580" y="0"/>
                </a:cubicBezTo>
                <a:cubicBezTo>
                  <a:pt x="1009855" y="14697"/>
                  <a:pt x="1031973" y="6051"/>
                  <a:pt x="1320153" y="0"/>
                </a:cubicBezTo>
                <a:cubicBezTo>
                  <a:pt x="1608333" y="-6051"/>
                  <a:pt x="1660115" y="12234"/>
                  <a:pt x="1952727" y="0"/>
                </a:cubicBezTo>
                <a:cubicBezTo>
                  <a:pt x="2245339" y="-12234"/>
                  <a:pt x="2304816" y="-20120"/>
                  <a:pt x="2640307" y="0"/>
                </a:cubicBezTo>
                <a:cubicBezTo>
                  <a:pt x="2975798" y="20120"/>
                  <a:pt x="3060903" y="4054"/>
                  <a:pt x="3217874" y="0"/>
                </a:cubicBezTo>
                <a:cubicBezTo>
                  <a:pt x="3374845" y="-4054"/>
                  <a:pt x="3722709" y="-23450"/>
                  <a:pt x="4015466" y="0"/>
                </a:cubicBezTo>
                <a:cubicBezTo>
                  <a:pt x="4308223" y="23450"/>
                  <a:pt x="4504985" y="15316"/>
                  <a:pt x="4703046" y="0"/>
                </a:cubicBezTo>
                <a:cubicBezTo>
                  <a:pt x="4901107" y="-15316"/>
                  <a:pt x="5300175" y="-22135"/>
                  <a:pt x="5500639" y="0"/>
                </a:cubicBezTo>
                <a:cubicBezTo>
                  <a:pt x="5490713" y="191684"/>
                  <a:pt x="5485694" y="393117"/>
                  <a:pt x="5500639" y="549275"/>
                </a:cubicBezTo>
                <a:cubicBezTo>
                  <a:pt x="5515584" y="705434"/>
                  <a:pt x="5482132" y="979596"/>
                  <a:pt x="5500639" y="1098550"/>
                </a:cubicBezTo>
                <a:cubicBezTo>
                  <a:pt x="5519146" y="1217505"/>
                  <a:pt x="5512437" y="1412518"/>
                  <a:pt x="5500639" y="1647825"/>
                </a:cubicBezTo>
                <a:cubicBezTo>
                  <a:pt x="5218414" y="1679342"/>
                  <a:pt x="5102379" y="1618754"/>
                  <a:pt x="4868066" y="1647825"/>
                </a:cubicBezTo>
                <a:cubicBezTo>
                  <a:pt x="4633753" y="1676896"/>
                  <a:pt x="4423032" y="1661997"/>
                  <a:pt x="4290498" y="1647825"/>
                </a:cubicBezTo>
                <a:cubicBezTo>
                  <a:pt x="4157964" y="1633653"/>
                  <a:pt x="3849154" y="1635396"/>
                  <a:pt x="3657925" y="1647825"/>
                </a:cubicBezTo>
                <a:cubicBezTo>
                  <a:pt x="3466696" y="1660254"/>
                  <a:pt x="3238656" y="1664321"/>
                  <a:pt x="3025351" y="1647825"/>
                </a:cubicBezTo>
                <a:cubicBezTo>
                  <a:pt x="2812046" y="1631329"/>
                  <a:pt x="2622600" y="1660638"/>
                  <a:pt x="2502791" y="1647825"/>
                </a:cubicBezTo>
                <a:cubicBezTo>
                  <a:pt x="2382982" y="1635012"/>
                  <a:pt x="2106561" y="1642958"/>
                  <a:pt x="1925224" y="1647825"/>
                </a:cubicBezTo>
                <a:cubicBezTo>
                  <a:pt x="1743887" y="1652692"/>
                  <a:pt x="1348515" y="1639692"/>
                  <a:pt x="1127631" y="1647825"/>
                </a:cubicBezTo>
                <a:cubicBezTo>
                  <a:pt x="906747" y="1655958"/>
                  <a:pt x="303206" y="1694609"/>
                  <a:pt x="0" y="1647825"/>
                </a:cubicBezTo>
                <a:cubicBezTo>
                  <a:pt x="9397" y="1464351"/>
                  <a:pt x="-45" y="1389987"/>
                  <a:pt x="0" y="1147985"/>
                </a:cubicBezTo>
                <a:cubicBezTo>
                  <a:pt x="45" y="905983"/>
                  <a:pt x="4690" y="832079"/>
                  <a:pt x="0" y="598710"/>
                </a:cubicBezTo>
                <a:cubicBezTo>
                  <a:pt x="-4690" y="365342"/>
                  <a:pt x="-10710" y="256856"/>
                  <a:pt x="0" y="0"/>
                </a:cubicBezTo>
                <a:close/>
              </a:path>
            </a:pathLst>
          </a:custGeom>
          <a:solidFill>
            <a:srgbClr val="0070C0">
              <a:alpha val="30196"/>
            </a:srgbClr>
          </a:solidFill>
          <a:ln w="38100">
            <a:no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
        <p:nvSpPr>
          <p:cNvPr id="13" name="Rectangle 12">
            <a:extLst>
              <a:ext uri="{FF2B5EF4-FFF2-40B4-BE49-F238E27FC236}">
                <a16:creationId xmlns:a16="http://schemas.microsoft.com/office/drawing/2014/main" id="{C3D9A44E-FC2A-402A-B6D3-0B98CE34515A}"/>
              </a:ext>
            </a:extLst>
          </p:cNvPr>
          <p:cNvSpPr/>
          <p:nvPr/>
        </p:nvSpPr>
        <p:spPr>
          <a:xfrm>
            <a:off x="1514475" y="4381499"/>
            <a:ext cx="6467475" cy="1647826"/>
          </a:xfrm>
          <a:custGeom>
            <a:avLst/>
            <a:gdLst>
              <a:gd name="connsiteX0" fmla="*/ 0 w 6467475"/>
              <a:gd name="connsiteY0" fmla="*/ 0 h 1647826"/>
              <a:gd name="connsiteX1" fmla="*/ 452723 w 6467475"/>
              <a:gd name="connsiteY1" fmla="*/ 0 h 1647826"/>
              <a:gd name="connsiteX2" fmla="*/ 970121 w 6467475"/>
              <a:gd name="connsiteY2" fmla="*/ 0 h 1647826"/>
              <a:gd name="connsiteX3" fmla="*/ 1487519 w 6467475"/>
              <a:gd name="connsiteY3" fmla="*/ 0 h 1647826"/>
              <a:gd name="connsiteX4" fmla="*/ 2198942 w 6467475"/>
              <a:gd name="connsiteY4" fmla="*/ 0 h 1647826"/>
              <a:gd name="connsiteX5" fmla="*/ 2716340 w 6467475"/>
              <a:gd name="connsiteY5" fmla="*/ 0 h 1647826"/>
              <a:gd name="connsiteX6" fmla="*/ 3492437 w 6467475"/>
              <a:gd name="connsiteY6" fmla="*/ 0 h 1647826"/>
              <a:gd name="connsiteX7" fmla="*/ 4074509 w 6467475"/>
              <a:gd name="connsiteY7" fmla="*/ 0 h 1647826"/>
              <a:gd name="connsiteX8" fmla="*/ 4850606 w 6467475"/>
              <a:gd name="connsiteY8" fmla="*/ 0 h 1647826"/>
              <a:gd name="connsiteX9" fmla="*/ 5432679 w 6467475"/>
              <a:gd name="connsiteY9" fmla="*/ 0 h 1647826"/>
              <a:gd name="connsiteX10" fmla="*/ 6467475 w 6467475"/>
              <a:gd name="connsiteY10" fmla="*/ 0 h 1647826"/>
              <a:gd name="connsiteX11" fmla="*/ 6467475 w 6467475"/>
              <a:gd name="connsiteY11" fmla="*/ 549275 h 1647826"/>
              <a:gd name="connsiteX12" fmla="*/ 6467475 w 6467475"/>
              <a:gd name="connsiteY12" fmla="*/ 1098551 h 1647826"/>
              <a:gd name="connsiteX13" fmla="*/ 6467475 w 6467475"/>
              <a:gd name="connsiteY13" fmla="*/ 1647826 h 1647826"/>
              <a:gd name="connsiteX14" fmla="*/ 5820728 w 6467475"/>
              <a:gd name="connsiteY14" fmla="*/ 1647826 h 1647826"/>
              <a:gd name="connsiteX15" fmla="*/ 5303330 w 6467475"/>
              <a:gd name="connsiteY15" fmla="*/ 1647826 h 1647826"/>
              <a:gd name="connsiteX16" fmla="*/ 4721257 w 6467475"/>
              <a:gd name="connsiteY16" fmla="*/ 1647826 h 1647826"/>
              <a:gd name="connsiteX17" fmla="*/ 4268533 w 6467475"/>
              <a:gd name="connsiteY17" fmla="*/ 1647826 h 1647826"/>
              <a:gd name="connsiteX18" fmla="*/ 3557111 w 6467475"/>
              <a:gd name="connsiteY18" fmla="*/ 1647826 h 1647826"/>
              <a:gd name="connsiteX19" fmla="*/ 2910364 w 6467475"/>
              <a:gd name="connsiteY19" fmla="*/ 1647826 h 1647826"/>
              <a:gd name="connsiteX20" fmla="*/ 2328291 w 6467475"/>
              <a:gd name="connsiteY20" fmla="*/ 1647826 h 1647826"/>
              <a:gd name="connsiteX21" fmla="*/ 1746218 w 6467475"/>
              <a:gd name="connsiteY21" fmla="*/ 1647826 h 1647826"/>
              <a:gd name="connsiteX22" fmla="*/ 970121 w 6467475"/>
              <a:gd name="connsiteY22" fmla="*/ 1647826 h 1647826"/>
              <a:gd name="connsiteX23" fmla="*/ 0 w 6467475"/>
              <a:gd name="connsiteY23" fmla="*/ 1647826 h 1647826"/>
              <a:gd name="connsiteX24" fmla="*/ 0 w 6467475"/>
              <a:gd name="connsiteY24" fmla="*/ 1147985 h 1647826"/>
              <a:gd name="connsiteX25" fmla="*/ 0 w 6467475"/>
              <a:gd name="connsiteY25" fmla="*/ 631667 h 1647826"/>
              <a:gd name="connsiteX26" fmla="*/ 0 w 6467475"/>
              <a:gd name="connsiteY26" fmla="*/ 0 h 164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67475" h="1647826" fill="none" extrusionOk="0">
                <a:moveTo>
                  <a:pt x="0" y="0"/>
                </a:moveTo>
                <a:cubicBezTo>
                  <a:pt x="222215" y="21228"/>
                  <a:pt x="283158" y="2243"/>
                  <a:pt x="452723" y="0"/>
                </a:cubicBezTo>
                <a:cubicBezTo>
                  <a:pt x="622288" y="-2243"/>
                  <a:pt x="751379" y="7611"/>
                  <a:pt x="970121" y="0"/>
                </a:cubicBezTo>
                <a:cubicBezTo>
                  <a:pt x="1188863" y="-7611"/>
                  <a:pt x="1287408" y="24757"/>
                  <a:pt x="1487519" y="0"/>
                </a:cubicBezTo>
                <a:cubicBezTo>
                  <a:pt x="1687630" y="-24757"/>
                  <a:pt x="1892616" y="-31179"/>
                  <a:pt x="2198942" y="0"/>
                </a:cubicBezTo>
                <a:cubicBezTo>
                  <a:pt x="2505268" y="31179"/>
                  <a:pt x="2580683" y="-13755"/>
                  <a:pt x="2716340" y="0"/>
                </a:cubicBezTo>
                <a:cubicBezTo>
                  <a:pt x="2851997" y="13755"/>
                  <a:pt x="3113078" y="-13989"/>
                  <a:pt x="3492437" y="0"/>
                </a:cubicBezTo>
                <a:cubicBezTo>
                  <a:pt x="3871796" y="13989"/>
                  <a:pt x="3899666" y="12874"/>
                  <a:pt x="4074509" y="0"/>
                </a:cubicBezTo>
                <a:cubicBezTo>
                  <a:pt x="4249352" y="-12874"/>
                  <a:pt x="4503825" y="3765"/>
                  <a:pt x="4850606" y="0"/>
                </a:cubicBezTo>
                <a:cubicBezTo>
                  <a:pt x="5197387" y="-3765"/>
                  <a:pt x="5209336" y="12941"/>
                  <a:pt x="5432679" y="0"/>
                </a:cubicBezTo>
                <a:cubicBezTo>
                  <a:pt x="5656022" y="-12941"/>
                  <a:pt x="5987146" y="50509"/>
                  <a:pt x="6467475" y="0"/>
                </a:cubicBezTo>
                <a:cubicBezTo>
                  <a:pt x="6487859" y="136627"/>
                  <a:pt x="6440037" y="320320"/>
                  <a:pt x="6467475" y="549275"/>
                </a:cubicBezTo>
                <a:cubicBezTo>
                  <a:pt x="6494913" y="778230"/>
                  <a:pt x="6480647" y="982487"/>
                  <a:pt x="6467475" y="1098551"/>
                </a:cubicBezTo>
                <a:cubicBezTo>
                  <a:pt x="6454303" y="1214615"/>
                  <a:pt x="6470121" y="1450796"/>
                  <a:pt x="6467475" y="1647826"/>
                </a:cubicBezTo>
                <a:cubicBezTo>
                  <a:pt x="6294524" y="1655694"/>
                  <a:pt x="6034407" y="1674060"/>
                  <a:pt x="5820728" y="1647826"/>
                </a:cubicBezTo>
                <a:cubicBezTo>
                  <a:pt x="5607049" y="1621592"/>
                  <a:pt x="5480053" y="1667737"/>
                  <a:pt x="5303330" y="1647826"/>
                </a:cubicBezTo>
                <a:cubicBezTo>
                  <a:pt x="5126607" y="1627915"/>
                  <a:pt x="4906674" y="1654707"/>
                  <a:pt x="4721257" y="1647826"/>
                </a:cubicBezTo>
                <a:cubicBezTo>
                  <a:pt x="4535840" y="1640945"/>
                  <a:pt x="4364957" y="1628431"/>
                  <a:pt x="4268533" y="1647826"/>
                </a:cubicBezTo>
                <a:cubicBezTo>
                  <a:pt x="4172109" y="1667221"/>
                  <a:pt x="3775000" y="1617144"/>
                  <a:pt x="3557111" y="1647826"/>
                </a:cubicBezTo>
                <a:cubicBezTo>
                  <a:pt x="3339222" y="1678508"/>
                  <a:pt x="3093416" y="1670342"/>
                  <a:pt x="2910364" y="1647826"/>
                </a:cubicBezTo>
                <a:cubicBezTo>
                  <a:pt x="2727312" y="1625310"/>
                  <a:pt x="2509217" y="1651641"/>
                  <a:pt x="2328291" y="1647826"/>
                </a:cubicBezTo>
                <a:cubicBezTo>
                  <a:pt x="2147365" y="1644011"/>
                  <a:pt x="1988141" y="1620157"/>
                  <a:pt x="1746218" y="1647826"/>
                </a:cubicBezTo>
                <a:cubicBezTo>
                  <a:pt x="1504295" y="1675495"/>
                  <a:pt x="1218083" y="1643121"/>
                  <a:pt x="970121" y="1647826"/>
                </a:cubicBezTo>
                <a:cubicBezTo>
                  <a:pt x="722159" y="1652531"/>
                  <a:pt x="283579" y="1691688"/>
                  <a:pt x="0" y="1647826"/>
                </a:cubicBezTo>
                <a:cubicBezTo>
                  <a:pt x="12607" y="1449641"/>
                  <a:pt x="-15259" y="1370543"/>
                  <a:pt x="0" y="1147985"/>
                </a:cubicBezTo>
                <a:cubicBezTo>
                  <a:pt x="15259" y="925427"/>
                  <a:pt x="1981" y="852609"/>
                  <a:pt x="0" y="631667"/>
                </a:cubicBezTo>
                <a:cubicBezTo>
                  <a:pt x="-1981" y="410725"/>
                  <a:pt x="-18707" y="246229"/>
                  <a:pt x="0" y="0"/>
                </a:cubicBezTo>
                <a:close/>
              </a:path>
              <a:path w="6467475" h="1647826" stroke="0" extrusionOk="0">
                <a:moveTo>
                  <a:pt x="0" y="0"/>
                </a:moveTo>
                <a:cubicBezTo>
                  <a:pt x="151318" y="-15424"/>
                  <a:pt x="371938" y="17053"/>
                  <a:pt x="646748" y="0"/>
                </a:cubicBezTo>
                <a:cubicBezTo>
                  <a:pt x="921558" y="-17053"/>
                  <a:pt x="978716" y="26984"/>
                  <a:pt x="1228820" y="0"/>
                </a:cubicBezTo>
                <a:cubicBezTo>
                  <a:pt x="1478924" y="-26984"/>
                  <a:pt x="1572496" y="-23498"/>
                  <a:pt x="1810893" y="0"/>
                </a:cubicBezTo>
                <a:cubicBezTo>
                  <a:pt x="2049290" y="23498"/>
                  <a:pt x="2242835" y="-11988"/>
                  <a:pt x="2457641" y="0"/>
                </a:cubicBezTo>
                <a:cubicBezTo>
                  <a:pt x="2672447" y="11988"/>
                  <a:pt x="2845451" y="11667"/>
                  <a:pt x="2975039" y="0"/>
                </a:cubicBezTo>
                <a:cubicBezTo>
                  <a:pt x="3104627" y="-11667"/>
                  <a:pt x="3376717" y="12738"/>
                  <a:pt x="3751136" y="0"/>
                </a:cubicBezTo>
                <a:cubicBezTo>
                  <a:pt x="4125555" y="-12738"/>
                  <a:pt x="4108137" y="8702"/>
                  <a:pt x="4397883" y="0"/>
                </a:cubicBezTo>
                <a:cubicBezTo>
                  <a:pt x="4687629" y="-8702"/>
                  <a:pt x="4750521" y="11819"/>
                  <a:pt x="4850606" y="0"/>
                </a:cubicBezTo>
                <a:cubicBezTo>
                  <a:pt x="4950691" y="-11819"/>
                  <a:pt x="5213078" y="19198"/>
                  <a:pt x="5497354" y="0"/>
                </a:cubicBezTo>
                <a:cubicBezTo>
                  <a:pt x="5781630" y="-19198"/>
                  <a:pt x="6263834" y="38067"/>
                  <a:pt x="6467475" y="0"/>
                </a:cubicBezTo>
                <a:cubicBezTo>
                  <a:pt x="6476052" y="264705"/>
                  <a:pt x="6470192" y="366546"/>
                  <a:pt x="6467475" y="532797"/>
                </a:cubicBezTo>
                <a:cubicBezTo>
                  <a:pt x="6464758" y="699048"/>
                  <a:pt x="6483794" y="938377"/>
                  <a:pt x="6467475" y="1065594"/>
                </a:cubicBezTo>
                <a:cubicBezTo>
                  <a:pt x="6451156" y="1192811"/>
                  <a:pt x="6465167" y="1415729"/>
                  <a:pt x="6467475" y="1647826"/>
                </a:cubicBezTo>
                <a:cubicBezTo>
                  <a:pt x="6279400" y="1658346"/>
                  <a:pt x="6115025" y="1665921"/>
                  <a:pt x="5950077" y="1647826"/>
                </a:cubicBezTo>
                <a:cubicBezTo>
                  <a:pt x="5785129" y="1629731"/>
                  <a:pt x="5570271" y="1626593"/>
                  <a:pt x="5368004" y="1647826"/>
                </a:cubicBezTo>
                <a:cubicBezTo>
                  <a:pt x="5165737" y="1669059"/>
                  <a:pt x="5118767" y="1645526"/>
                  <a:pt x="4915281" y="1647826"/>
                </a:cubicBezTo>
                <a:cubicBezTo>
                  <a:pt x="4711795" y="1650126"/>
                  <a:pt x="4644746" y="1649369"/>
                  <a:pt x="4397883" y="1647826"/>
                </a:cubicBezTo>
                <a:cubicBezTo>
                  <a:pt x="4151020" y="1646283"/>
                  <a:pt x="3836706" y="1678595"/>
                  <a:pt x="3621786" y="1647826"/>
                </a:cubicBezTo>
                <a:cubicBezTo>
                  <a:pt x="3406866" y="1617057"/>
                  <a:pt x="3154477" y="1671257"/>
                  <a:pt x="2845689" y="1647826"/>
                </a:cubicBezTo>
                <a:cubicBezTo>
                  <a:pt x="2536901" y="1624395"/>
                  <a:pt x="2595656" y="1648953"/>
                  <a:pt x="2392966" y="1647826"/>
                </a:cubicBezTo>
                <a:cubicBezTo>
                  <a:pt x="2190276" y="1646699"/>
                  <a:pt x="1887043" y="1637151"/>
                  <a:pt x="1681543" y="1647826"/>
                </a:cubicBezTo>
                <a:cubicBezTo>
                  <a:pt x="1476043" y="1658501"/>
                  <a:pt x="1322772" y="1629072"/>
                  <a:pt x="1228820" y="1647826"/>
                </a:cubicBezTo>
                <a:cubicBezTo>
                  <a:pt x="1134868" y="1666580"/>
                  <a:pt x="924019" y="1628966"/>
                  <a:pt x="711422" y="1647826"/>
                </a:cubicBezTo>
                <a:cubicBezTo>
                  <a:pt x="498825" y="1666686"/>
                  <a:pt x="309615" y="1633129"/>
                  <a:pt x="0" y="1647826"/>
                </a:cubicBezTo>
                <a:cubicBezTo>
                  <a:pt x="1027" y="1417343"/>
                  <a:pt x="3301" y="1310629"/>
                  <a:pt x="0" y="1065594"/>
                </a:cubicBezTo>
                <a:cubicBezTo>
                  <a:pt x="-3301" y="820559"/>
                  <a:pt x="6792" y="631521"/>
                  <a:pt x="0" y="499841"/>
                </a:cubicBezTo>
                <a:cubicBezTo>
                  <a:pt x="-6792" y="368161"/>
                  <a:pt x="-8409" y="223324"/>
                  <a:pt x="0" y="0"/>
                </a:cubicBezTo>
                <a:close/>
              </a:path>
            </a:pathLst>
          </a:custGeom>
          <a:solidFill>
            <a:srgbClr val="0070C0">
              <a:alpha val="30196"/>
            </a:srgbClr>
          </a:solidFill>
          <a:ln w="38100">
            <a:no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255915778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3" grpId="0" animBg="1"/>
      <p:bldP spid="10"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ADD8-DA0D-4DFA-B9E0-AB5356B1148D}"/>
              </a:ext>
            </a:extLst>
          </p:cNvPr>
          <p:cNvSpPr>
            <a:spLocks noGrp="1"/>
          </p:cNvSpPr>
          <p:nvPr>
            <p:ph type="title"/>
          </p:nvPr>
        </p:nvSpPr>
        <p:spPr/>
        <p:txBody>
          <a:bodyPr/>
          <a:lstStyle/>
          <a:p>
            <a:r>
              <a:rPr lang="en-US" baseline="0" noProof="0" dirty="0"/>
              <a:t>Hi, </a:t>
            </a:r>
            <a:r>
              <a:rPr lang="en-US" noProof="0" dirty="0"/>
              <a:t>I’m Egil</a:t>
            </a:r>
            <a:r>
              <a:rPr lang="en-US" baseline="0" noProof="0" dirty="0"/>
              <a:t>👋                                 </a:t>
            </a:r>
            <a:r>
              <a:rPr lang="en-US" baseline="0" noProof="0" dirty="0">
                <a:solidFill>
                  <a:schemeClr val="accent1">
                    <a:lumMod val="60000"/>
                    <a:lumOff val="40000"/>
                  </a:schemeClr>
                </a:solidFill>
              </a:rPr>
              <a:t>@EgilHansen</a:t>
            </a:r>
            <a:endParaRPr lang="en-US" noProof="0" dirty="0">
              <a:solidFill>
                <a:schemeClr val="accent1">
                  <a:lumMod val="60000"/>
                  <a:lumOff val="40000"/>
                </a:schemeClr>
              </a:solidFill>
            </a:endParaRPr>
          </a:p>
        </p:txBody>
      </p:sp>
      <p:pic>
        <p:nvPicPr>
          <p:cNvPr id="1028" name="Picture 4" descr="Twitter Icon Square Logo Vector (.AI) Free Download">
            <a:extLst>
              <a:ext uri="{FF2B5EF4-FFF2-40B4-BE49-F238E27FC236}">
                <a16:creationId xmlns:a16="http://schemas.microsoft.com/office/drawing/2014/main" id="{2BE87C55-9D66-4091-8F79-84FEC1196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4497" y="799111"/>
            <a:ext cx="539232" cy="53923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4A541FFF-AE15-497E-8271-DB400B599311}"/>
              </a:ext>
            </a:extLst>
          </p:cNvPr>
          <p:cNvGrpSpPr/>
          <p:nvPr/>
        </p:nvGrpSpPr>
        <p:grpSpPr>
          <a:xfrm>
            <a:off x="6359152" y="2905464"/>
            <a:ext cx="2046050" cy="2495679"/>
            <a:chOff x="7846037" y="2771192"/>
            <a:chExt cx="2860483" cy="3399726"/>
          </a:xfrm>
        </p:grpSpPr>
        <p:pic>
          <p:nvPicPr>
            <p:cNvPr id="7" name="Picture 6" descr="Logo, icon&#10;&#10;Description automatically generated">
              <a:extLst>
                <a:ext uri="{FF2B5EF4-FFF2-40B4-BE49-F238E27FC236}">
                  <a16:creationId xmlns:a16="http://schemas.microsoft.com/office/drawing/2014/main" id="{7457462C-F6AB-4FCA-9C7F-C673B52BD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647" y="2771192"/>
              <a:ext cx="2519265" cy="2519265"/>
            </a:xfrm>
            <a:prstGeom prst="rect">
              <a:avLst/>
            </a:prstGeom>
          </p:spPr>
        </p:pic>
        <p:sp>
          <p:nvSpPr>
            <p:cNvPr id="9" name="TextBox 8">
              <a:extLst>
                <a:ext uri="{FF2B5EF4-FFF2-40B4-BE49-F238E27FC236}">
                  <a16:creationId xmlns:a16="http://schemas.microsoft.com/office/drawing/2014/main" id="{D54C6096-1FA4-4802-85C4-370DD2024DF8}"/>
                </a:ext>
              </a:extLst>
            </p:cNvPr>
            <p:cNvSpPr txBox="1"/>
            <p:nvPr/>
          </p:nvSpPr>
          <p:spPr>
            <a:xfrm>
              <a:off x="7846037" y="5290457"/>
              <a:ext cx="2860483" cy="880461"/>
            </a:xfrm>
            <a:prstGeom prst="rect">
              <a:avLst/>
            </a:prstGeom>
            <a:noFill/>
          </p:spPr>
          <p:txBody>
            <a:bodyPr wrap="square" rtlCol="0">
              <a:spAutoFit/>
            </a:bodyPr>
            <a:lstStyle/>
            <a:p>
              <a:pPr algn="ctr"/>
              <a:r>
                <a:rPr lang="en-US" b="1" dirty="0"/>
                <a:t>Creator of bUnit</a:t>
              </a:r>
              <a:br>
                <a:rPr lang="en-US" b="1" dirty="0"/>
              </a:br>
              <a:r>
                <a:rPr lang="en-US" b="1" dirty="0" err="1">
                  <a:solidFill>
                    <a:schemeClr val="accent1">
                      <a:lumMod val="60000"/>
                      <a:lumOff val="40000"/>
                    </a:schemeClr>
                  </a:solidFill>
                </a:rPr>
                <a:t>bunit.dev</a:t>
              </a:r>
              <a:endParaRPr lang="da-DK" b="1" dirty="0">
                <a:solidFill>
                  <a:schemeClr val="accent1">
                    <a:lumMod val="60000"/>
                    <a:lumOff val="40000"/>
                  </a:schemeClr>
                </a:solidFill>
              </a:endParaRPr>
            </a:p>
          </p:txBody>
        </p:sp>
      </p:grpSp>
      <p:grpSp>
        <p:nvGrpSpPr>
          <p:cNvPr id="13" name="Group 12">
            <a:extLst>
              <a:ext uri="{FF2B5EF4-FFF2-40B4-BE49-F238E27FC236}">
                <a16:creationId xmlns:a16="http://schemas.microsoft.com/office/drawing/2014/main" id="{F48C69AA-8F46-496C-BAA6-22A4348353F7}"/>
              </a:ext>
            </a:extLst>
          </p:cNvPr>
          <p:cNvGrpSpPr/>
          <p:nvPr/>
        </p:nvGrpSpPr>
        <p:grpSpPr>
          <a:xfrm>
            <a:off x="9071209" y="3429000"/>
            <a:ext cx="2273123" cy="2790285"/>
            <a:chOff x="9071209" y="3429000"/>
            <a:chExt cx="2273123" cy="2790285"/>
          </a:xfrm>
        </p:grpSpPr>
        <p:pic>
          <p:nvPicPr>
            <p:cNvPr id="1030" name="Picture 6" descr="Twitch social gaming app refreshed with new icon and fresh coat of paint -  9to5Mac">
              <a:extLst>
                <a:ext uri="{FF2B5EF4-FFF2-40B4-BE49-F238E27FC236}">
                  <a16:creationId xmlns:a16="http://schemas.microsoft.com/office/drawing/2014/main" id="{CEC24F67-A982-4827-8E3B-BEE223B43C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548" t="27293" r="35518" b="23537"/>
            <a:stretch/>
          </p:blipFill>
          <p:spPr bwMode="auto">
            <a:xfrm>
              <a:off x="9293222" y="3429000"/>
              <a:ext cx="1809856" cy="20504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9933662-B132-4A9C-9884-F8DF1571E609}"/>
                </a:ext>
              </a:extLst>
            </p:cNvPr>
            <p:cNvSpPr txBox="1"/>
            <p:nvPr/>
          </p:nvSpPr>
          <p:spPr>
            <a:xfrm>
              <a:off x="9071209" y="5572954"/>
              <a:ext cx="2273123" cy="646331"/>
            </a:xfrm>
            <a:prstGeom prst="rect">
              <a:avLst/>
            </a:prstGeom>
            <a:noFill/>
          </p:spPr>
          <p:txBody>
            <a:bodyPr wrap="none" rtlCol="0">
              <a:spAutoFit/>
            </a:bodyPr>
            <a:lstStyle/>
            <a:p>
              <a:pPr algn="ctr"/>
              <a:r>
                <a:rPr lang="en-US" b="1" dirty="0"/>
                <a:t>Live coding weekly on</a:t>
              </a:r>
              <a:br>
                <a:rPr lang="en-US" b="1" dirty="0"/>
              </a:br>
              <a:r>
                <a:rPr lang="en-US" b="1" dirty="0">
                  <a:solidFill>
                    <a:schemeClr val="accent1">
                      <a:lumMod val="60000"/>
                      <a:lumOff val="40000"/>
                    </a:schemeClr>
                  </a:solidFill>
                </a:rPr>
                <a:t>twitch.tv/EgilHansen</a:t>
              </a:r>
              <a:endParaRPr lang="da-DK" b="1" dirty="0">
                <a:solidFill>
                  <a:schemeClr val="accent1">
                    <a:lumMod val="60000"/>
                    <a:lumOff val="40000"/>
                  </a:schemeClr>
                </a:solidFill>
              </a:endParaRPr>
            </a:p>
          </p:txBody>
        </p:sp>
      </p:grpSp>
      <p:grpSp>
        <p:nvGrpSpPr>
          <p:cNvPr id="14" name="Group 13">
            <a:extLst>
              <a:ext uri="{FF2B5EF4-FFF2-40B4-BE49-F238E27FC236}">
                <a16:creationId xmlns:a16="http://schemas.microsoft.com/office/drawing/2014/main" id="{6C7DF68C-D7BA-4E0E-A0EC-72C4100FD0D2}"/>
              </a:ext>
            </a:extLst>
          </p:cNvPr>
          <p:cNvGrpSpPr/>
          <p:nvPr/>
        </p:nvGrpSpPr>
        <p:grpSpPr>
          <a:xfrm>
            <a:off x="1330219" y="1871721"/>
            <a:ext cx="1646605" cy="3066414"/>
            <a:chOff x="1330219" y="1871721"/>
            <a:chExt cx="1646605" cy="3066414"/>
          </a:xfrm>
        </p:grpSpPr>
        <p:pic>
          <p:nvPicPr>
            <p:cNvPr id="5" name="Picture 4" descr="Logo&#10;&#10;Description automatically generated">
              <a:extLst>
                <a:ext uri="{FF2B5EF4-FFF2-40B4-BE49-F238E27FC236}">
                  <a16:creationId xmlns:a16="http://schemas.microsoft.com/office/drawing/2014/main" id="{AD571F6D-0870-48CD-8978-DA66641A23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5776" y="1871721"/>
              <a:ext cx="1428722" cy="2143084"/>
            </a:xfrm>
            <a:prstGeom prst="rect">
              <a:avLst/>
            </a:prstGeom>
          </p:spPr>
        </p:pic>
        <p:sp>
          <p:nvSpPr>
            <p:cNvPr id="18" name="TextBox 17">
              <a:extLst>
                <a:ext uri="{FF2B5EF4-FFF2-40B4-BE49-F238E27FC236}">
                  <a16:creationId xmlns:a16="http://schemas.microsoft.com/office/drawing/2014/main" id="{CC91030A-FD0B-4B26-AC2E-F744110CEEA7}"/>
                </a:ext>
              </a:extLst>
            </p:cNvPr>
            <p:cNvSpPr txBox="1"/>
            <p:nvPr/>
          </p:nvSpPr>
          <p:spPr>
            <a:xfrm>
              <a:off x="1330219" y="4014805"/>
              <a:ext cx="1646605" cy="923330"/>
            </a:xfrm>
            <a:prstGeom prst="rect">
              <a:avLst/>
            </a:prstGeom>
            <a:noFill/>
          </p:spPr>
          <p:txBody>
            <a:bodyPr wrap="none" rtlCol="0">
              <a:spAutoFit/>
            </a:bodyPr>
            <a:lstStyle/>
            <a:p>
              <a:pPr algn="ctr"/>
              <a:r>
                <a:rPr lang="en-US" b="1" dirty="0"/>
                <a:t>Principal </a:t>
              </a:r>
              <a:br>
                <a:rPr lang="en-US" b="1" dirty="0"/>
              </a:br>
              <a:r>
                <a:rPr lang="en-US" b="1" dirty="0"/>
                <a:t>Developer</a:t>
              </a:r>
            </a:p>
            <a:p>
              <a:pPr algn="ctr"/>
              <a:r>
                <a:rPr lang="en-US" b="1" dirty="0">
                  <a:solidFill>
                    <a:schemeClr val="accent1">
                      <a:lumMod val="60000"/>
                      <a:lumOff val="40000"/>
                    </a:schemeClr>
                  </a:solidFill>
                </a:rPr>
                <a:t>delegate.dk/</a:t>
              </a:r>
              <a:r>
                <a:rPr lang="en-US" b="1" dirty="0" err="1">
                  <a:solidFill>
                    <a:schemeClr val="accent1">
                      <a:lumMod val="60000"/>
                      <a:lumOff val="40000"/>
                    </a:schemeClr>
                  </a:solidFill>
                </a:rPr>
                <a:t>en</a:t>
              </a:r>
              <a:endParaRPr lang="da-DK" b="1" dirty="0">
                <a:solidFill>
                  <a:schemeClr val="accent1">
                    <a:lumMod val="60000"/>
                    <a:lumOff val="40000"/>
                  </a:schemeClr>
                </a:solidFill>
              </a:endParaRPr>
            </a:p>
          </p:txBody>
        </p:sp>
      </p:grpSp>
      <p:grpSp>
        <p:nvGrpSpPr>
          <p:cNvPr id="15" name="Group 14">
            <a:extLst>
              <a:ext uri="{FF2B5EF4-FFF2-40B4-BE49-F238E27FC236}">
                <a16:creationId xmlns:a16="http://schemas.microsoft.com/office/drawing/2014/main" id="{0AA2775A-0353-4C1E-9532-065777A852F7}"/>
              </a:ext>
            </a:extLst>
          </p:cNvPr>
          <p:cNvGrpSpPr/>
          <p:nvPr/>
        </p:nvGrpSpPr>
        <p:grpSpPr>
          <a:xfrm>
            <a:off x="4127858" y="2282221"/>
            <a:ext cx="1386534" cy="2677240"/>
            <a:chOff x="4085670" y="2214242"/>
            <a:chExt cx="1386534" cy="2677240"/>
          </a:xfrm>
        </p:grpSpPr>
        <p:pic>
          <p:nvPicPr>
            <p:cNvPr id="1026" name="Picture 2" descr="Microsoft-MVP-Logo-Vertical – El Bruno">
              <a:extLst>
                <a:ext uri="{FF2B5EF4-FFF2-40B4-BE49-F238E27FC236}">
                  <a16:creationId xmlns:a16="http://schemas.microsoft.com/office/drawing/2014/main" id="{7FE3EF86-BE75-4DEF-91AF-9D5AF3E10C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5670" y="2214242"/>
              <a:ext cx="1386534" cy="230790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C1F93F-448C-4290-896C-0DE31697C52B}"/>
                </a:ext>
              </a:extLst>
            </p:cNvPr>
            <p:cNvSpPr txBox="1"/>
            <p:nvPr/>
          </p:nvSpPr>
          <p:spPr>
            <a:xfrm>
              <a:off x="4180165" y="4522150"/>
              <a:ext cx="1205779" cy="369332"/>
            </a:xfrm>
            <a:prstGeom prst="rect">
              <a:avLst/>
            </a:prstGeom>
            <a:noFill/>
          </p:spPr>
          <p:txBody>
            <a:bodyPr wrap="none" rtlCol="0">
              <a:spAutoFit/>
            </a:bodyPr>
            <a:lstStyle/>
            <a:p>
              <a:r>
                <a:rPr lang="en-US" b="1" dirty="0"/>
                <a:t>Since 2020</a:t>
              </a:r>
              <a:endParaRPr lang="da-DK" b="1" dirty="0"/>
            </a:p>
          </p:txBody>
        </p:sp>
      </p:grpSp>
      <p:pic>
        <p:nvPicPr>
          <p:cNvPr id="4" name="Picture 4">
            <a:extLst>
              <a:ext uri="{FF2B5EF4-FFF2-40B4-BE49-F238E27FC236}">
                <a16:creationId xmlns:a16="http://schemas.microsoft.com/office/drawing/2014/main" id="{DC55A5EB-7EA3-4945-83CB-35EA0DEB97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66407">
            <a:off x="145815" y="2282221"/>
            <a:ext cx="1691902" cy="14663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descr="microsoft_partner_award_delegate">
            <a:extLst>
              <a:ext uri="{FF2B5EF4-FFF2-40B4-BE49-F238E27FC236}">
                <a16:creationId xmlns:a16="http://schemas.microsoft.com/office/drawing/2014/main" id="{8294E2EC-C57E-4CB5-9DEE-006F2BBCC5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1206174">
            <a:off x="116149" y="3436985"/>
            <a:ext cx="1444101" cy="14441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52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par>
                                <p:cTn id="16" presetID="26" presetClass="entr" presetSubtype="0" fill="hold" nodeType="withEffect">
                                  <p:stCondLst>
                                    <p:cond delay="50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80">
                                          <p:stCondLst>
                                            <p:cond delay="0"/>
                                          </p:stCondLst>
                                        </p:cTn>
                                        <p:tgtEl>
                                          <p:spTgt spid="3"/>
                                        </p:tgtEl>
                                      </p:cBhvr>
                                    </p:animEffect>
                                    <p:anim calcmode="lin" valueType="num">
                                      <p:cBhvr>
                                        <p:cTn id="1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gtEl>
                                      </p:cBhvr>
                                      <p:to x="100000" y="60000"/>
                                    </p:animScale>
                                    <p:animScale>
                                      <p:cBhvr>
                                        <p:cTn id="25" dur="166" decel="50000">
                                          <p:stCondLst>
                                            <p:cond delay="676"/>
                                          </p:stCondLst>
                                        </p:cTn>
                                        <p:tgtEl>
                                          <p:spTgt spid="3"/>
                                        </p:tgtEl>
                                      </p:cBhvr>
                                      <p:to x="100000" y="100000"/>
                                    </p:animScale>
                                    <p:animScale>
                                      <p:cBhvr>
                                        <p:cTn id="26" dur="26">
                                          <p:stCondLst>
                                            <p:cond delay="1312"/>
                                          </p:stCondLst>
                                        </p:cTn>
                                        <p:tgtEl>
                                          <p:spTgt spid="3"/>
                                        </p:tgtEl>
                                      </p:cBhvr>
                                      <p:to x="100000" y="80000"/>
                                    </p:animScale>
                                    <p:animScale>
                                      <p:cBhvr>
                                        <p:cTn id="27" dur="166" decel="50000">
                                          <p:stCondLst>
                                            <p:cond delay="1338"/>
                                          </p:stCondLst>
                                        </p:cTn>
                                        <p:tgtEl>
                                          <p:spTgt spid="3"/>
                                        </p:tgtEl>
                                      </p:cBhvr>
                                      <p:to x="100000" y="100000"/>
                                    </p:animScale>
                                    <p:animScale>
                                      <p:cBhvr>
                                        <p:cTn id="28" dur="26">
                                          <p:stCondLst>
                                            <p:cond delay="1642"/>
                                          </p:stCondLst>
                                        </p:cTn>
                                        <p:tgtEl>
                                          <p:spTgt spid="3"/>
                                        </p:tgtEl>
                                      </p:cBhvr>
                                      <p:to x="100000" y="90000"/>
                                    </p:animScale>
                                    <p:animScale>
                                      <p:cBhvr>
                                        <p:cTn id="29" dur="166" decel="50000">
                                          <p:stCondLst>
                                            <p:cond delay="1668"/>
                                          </p:stCondLst>
                                        </p:cTn>
                                        <p:tgtEl>
                                          <p:spTgt spid="3"/>
                                        </p:tgtEl>
                                      </p:cBhvr>
                                      <p:to x="100000" y="100000"/>
                                    </p:animScale>
                                    <p:animScale>
                                      <p:cBhvr>
                                        <p:cTn id="30" dur="26">
                                          <p:stCondLst>
                                            <p:cond delay="1808"/>
                                          </p:stCondLst>
                                        </p:cTn>
                                        <p:tgtEl>
                                          <p:spTgt spid="3"/>
                                        </p:tgtEl>
                                      </p:cBhvr>
                                      <p:to x="100000" y="95000"/>
                                    </p:animScale>
                                    <p:animScale>
                                      <p:cBhvr>
                                        <p:cTn id="31" dur="166" decel="50000">
                                          <p:stCondLst>
                                            <p:cond delay="1834"/>
                                          </p:stCondLst>
                                        </p:cTn>
                                        <p:tgtEl>
                                          <p:spTgt spid="3"/>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0" y="-436305"/>
            <a:ext cx="12192000" cy="7294305"/>
          </a:xfrm>
          <a:prstGeom prst="rect">
            <a:avLst/>
          </a:prstGeom>
          <a:noFill/>
        </p:spPr>
        <p:txBody>
          <a:bodyPr wrap="square">
            <a:spAutoFit/>
          </a:bodyPr>
          <a:lstStyle/>
          <a:p>
            <a:r>
              <a:rPr lang="da-DK" sz="1200" b="0" dirty="0">
                <a:solidFill>
                  <a:srgbClr val="C586C0"/>
                </a:solidFill>
                <a:effectLst/>
                <a:latin typeface="Consolas" panose="020B0609020204030204" pitchFamily="49" charset="0"/>
              </a:rPr>
              <a:t>@using</a:t>
            </a:r>
            <a:r>
              <a:rPr lang="da-DK" sz="1200" b="0" dirty="0">
                <a:solidFill>
                  <a:srgbClr val="D4D4D4"/>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System</a:t>
            </a:r>
            <a:r>
              <a:rPr lang="da-DK" sz="1200" b="0" dirty="0" err="1">
                <a:solidFill>
                  <a:srgbClr val="D4D4D4"/>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Reflection</a:t>
            </a:r>
            <a:endParaRPr lang="da-DK" sz="1200" b="0" dirty="0">
              <a:solidFill>
                <a:srgbClr val="D4D4D4"/>
              </a:solidFill>
              <a:effectLst/>
              <a:latin typeface="Consolas" panose="020B0609020204030204" pitchFamily="49" charset="0"/>
            </a:endParaRPr>
          </a:p>
          <a:p>
            <a:r>
              <a:rPr lang="da-DK" sz="1200" b="0" dirty="0">
                <a:solidFill>
                  <a:srgbClr val="C586C0"/>
                </a:solidFill>
                <a:effectLst/>
                <a:latin typeface="Consolas" panose="020B0609020204030204" pitchFamily="49" charset="0"/>
              </a:rPr>
              <a:t>@typeparam</a:t>
            </a:r>
            <a:r>
              <a:rPr lang="da-DK" sz="1200" b="0" dirty="0">
                <a:solidFill>
                  <a:srgbClr val="D4D4D4"/>
                </a:solidFill>
                <a:effectLst/>
                <a:latin typeface="Consolas" panose="020B0609020204030204" pitchFamily="49" charset="0"/>
              </a:rPr>
              <a:t> </a:t>
            </a:r>
            <a:r>
              <a:rPr lang="da-DK" sz="1200" b="0" dirty="0" err="1">
                <a:solidFill>
                  <a:srgbClr val="D4D4D4"/>
                </a:solidFill>
                <a:effectLst/>
                <a:latin typeface="Consolas" panose="020B0609020204030204" pitchFamily="49" charset="0"/>
              </a:rPr>
              <a:t>TItem</a:t>
            </a:r>
            <a:endParaRPr lang="da-DK" sz="1200" b="0" dirty="0">
              <a:solidFill>
                <a:srgbClr val="D4D4D4"/>
              </a:solidFill>
              <a:effectLst/>
              <a:latin typeface="Consolas" panose="020B0609020204030204" pitchFamily="49" charset="0"/>
            </a:endParaRPr>
          </a:p>
          <a:p>
            <a:r>
              <a:rPr lang="da-DK" sz="1200" b="0" dirty="0">
                <a:solidFill>
                  <a:srgbClr val="C586C0"/>
                </a:solidFill>
                <a:effectLst/>
                <a:latin typeface="Consolas" panose="020B0609020204030204" pitchFamily="49" charset="0"/>
              </a:rPr>
              <a:t>@code</a:t>
            </a:r>
            <a:endParaRPr lang="da-DK" sz="1200" b="0" dirty="0">
              <a:solidFill>
                <a:srgbClr val="D4D4D4"/>
              </a:solidFill>
              <a:effectLst/>
              <a:latin typeface="Consolas" panose="020B0609020204030204" pitchFamily="49" charset="0"/>
            </a:endParaRPr>
          </a:p>
          <a:p>
            <a:r>
              <a:rPr lang="da-DK" sz="1200" b="0" dirty="0">
                <a:solidFill>
                  <a:srgbClr val="C586C0"/>
                </a:solidFill>
                <a:effectLst/>
                <a:latin typeface="Consolas" panose="020B0609020204030204" pitchFamily="49" charset="0"/>
              </a:rPr>
              <a: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4EC9B0"/>
                </a:solidFill>
                <a:effectLst/>
                <a:latin typeface="Consolas" panose="020B0609020204030204" pitchFamily="49" charset="0"/>
              </a:rPr>
              <a:t>Parameter</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public</a:t>
            </a:r>
            <a:r>
              <a:rPr lang="da-DK" sz="1200" b="0" dirty="0">
                <a:solidFill>
                  <a:srgbClr val="D4D4D4"/>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IEnumerable</a:t>
            </a:r>
            <a:r>
              <a:rPr lang="da-DK" sz="1200" b="0" dirty="0">
                <a:solidFill>
                  <a:srgbClr val="D4D4D4"/>
                </a:solidFill>
                <a:effectLst/>
                <a:latin typeface="Consolas" panose="020B0609020204030204" pitchFamily="49" charset="0"/>
              </a:rPr>
              <a:t>&lt;</a:t>
            </a:r>
            <a:r>
              <a:rPr lang="da-DK" sz="1200" b="0" dirty="0" err="1">
                <a:solidFill>
                  <a:srgbClr val="9CDCFE"/>
                </a:solidFill>
                <a:effectLst/>
                <a:latin typeface="Consolas" panose="020B0609020204030204" pitchFamily="49" charset="0"/>
              </a:rPr>
              <a:t>TItem</a:t>
            </a:r>
            <a:r>
              <a:rPr lang="da-DK" sz="1200" b="0" dirty="0">
                <a:solidFill>
                  <a:srgbClr val="D4D4D4"/>
                </a:solidFill>
                <a:effectLst/>
                <a:latin typeface="Consolas" panose="020B0609020204030204" pitchFamily="49" charset="0"/>
              </a:rPr>
              <a:t>&gt; </a:t>
            </a:r>
            <a:r>
              <a:rPr lang="da-DK" sz="1200" b="0" dirty="0">
                <a:solidFill>
                  <a:srgbClr val="9CDCFE"/>
                </a:solidFill>
                <a:effectLst/>
                <a:latin typeface="Consolas" panose="020B0609020204030204" pitchFamily="49" charset="0"/>
              </a:rPr>
              <a:t>Items</a:t>
            </a:r>
            <a:r>
              <a:rPr lang="da-DK" sz="1200" b="0" dirty="0">
                <a:solidFill>
                  <a:srgbClr val="D4D4D4"/>
                </a:solidFill>
                <a:effectLst/>
                <a:latin typeface="Consolas" panose="020B0609020204030204" pitchFamily="49" charset="0"/>
              </a:rPr>
              <a:t> { </a:t>
            </a:r>
            <a:r>
              <a:rPr lang="da-DK" sz="1200" b="0" dirty="0" err="1">
                <a:solidFill>
                  <a:srgbClr val="9CDCFE"/>
                </a:solidFill>
                <a:effectLst/>
                <a:latin typeface="Consolas" panose="020B0609020204030204" pitchFamily="49" charset="0"/>
              </a:rPr>
              <a:t>get</a:t>
            </a:r>
            <a:r>
              <a:rPr lang="da-DK" sz="1200" b="0" dirty="0">
                <a:solidFill>
                  <a:srgbClr val="D4D4D4"/>
                </a:solidFill>
                <a:effectLst/>
                <a:latin typeface="Consolas" panose="020B0609020204030204" pitchFamily="49" charset="0"/>
              </a:rPr>
              <a:t>; </a:t>
            </a:r>
            <a:r>
              <a:rPr lang="da-DK" sz="1200" b="0" dirty="0">
                <a:solidFill>
                  <a:srgbClr val="9CDCFE"/>
                </a:solidFill>
                <a:effectLst/>
                <a:latin typeface="Consolas" panose="020B0609020204030204" pitchFamily="49" charset="0"/>
              </a:rPr>
              <a:t>set</a:t>
            </a:r>
            <a:r>
              <a:rPr lang="da-DK" sz="1200" b="0" dirty="0">
                <a:solidFill>
                  <a:srgbClr val="D4D4D4"/>
                </a:solidFill>
                <a:effectLst/>
                <a:latin typeface="Consolas" panose="020B0609020204030204" pitchFamily="49" charset="0"/>
              </a:rPr>
              <a:t>; } = </a:t>
            </a:r>
            <a:r>
              <a:rPr lang="da-DK" sz="1200" b="0" dirty="0" err="1">
                <a:solidFill>
                  <a:srgbClr val="9CDCFE"/>
                </a:solidFill>
                <a:effectLst/>
                <a:latin typeface="Consolas" panose="020B0609020204030204" pitchFamily="49" charset="0"/>
              </a:rPr>
              <a:t>Enumerable</a:t>
            </a:r>
            <a:r>
              <a:rPr lang="da-DK" sz="1200" b="0" dirty="0" err="1">
                <a:solidFill>
                  <a:srgbClr val="D4D4D4"/>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Empty</a:t>
            </a:r>
            <a:r>
              <a:rPr lang="da-DK" sz="1200" b="0" dirty="0">
                <a:solidFill>
                  <a:srgbClr val="D4D4D4"/>
                </a:solidFill>
                <a:effectLst/>
                <a:latin typeface="Consolas" panose="020B0609020204030204" pitchFamily="49" charset="0"/>
              </a:rPr>
              <a:t>&lt;</a:t>
            </a:r>
            <a:r>
              <a:rPr lang="da-DK" sz="1200" b="0" dirty="0" err="1">
                <a:solidFill>
                  <a:srgbClr val="4EC9B0"/>
                </a:solidFill>
                <a:effectLst/>
                <a:latin typeface="Consolas" panose="020B0609020204030204" pitchFamily="49" charset="0"/>
              </a:rPr>
              <a:t>TItem</a:t>
            </a:r>
            <a:r>
              <a:rPr lang="da-DK" sz="1200" b="0" dirty="0">
                <a:solidFill>
                  <a:srgbClr val="D4D4D4"/>
                </a:solidFill>
                <a:effectLst/>
                <a:latin typeface="Consolas" panose="020B0609020204030204" pitchFamily="49" charset="0"/>
              </a:rPr>
              <a:t>&gt;();</a:t>
            </a:r>
          </a:p>
          <a:p>
            <a:br>
              <a:rPr lang="da-DK" sz="1200" b="0" dirty="0">
                <a:solidFill>
                  <a:srgbClr val="D4D4D4"/>
                </a:solidFill>
                <a:effectLst/>
                <a:latin typeface="Consolas" panose="020B0609020204030204" pitchFamily="49" charset="0"/>
              </a:rPr>
            </a:br>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private</a:t>
            </a:r>
            <a:r>
              <a:rPr lang="da-DK" sz="1200" b="0" dirty="0">
                <a:solidFill>
                  <a:srgbClr val="D4D4D4"/>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IEnumerable</a:t>
            </a:r>
            <a:r>
              <a:rPr lang="da-DK" sz="1200" b="0" dirty="0">
                <a:solidFill>
                  <a:srgbClr val="D4D4D4"/>
                </a:solidFill>
                <a:effectLst/>
                <a:latin typeface="Consolas" panose="020B0609020204030204" pitchFamily="49" charset="0"/>
              </a:rPr>
              <a:t>&lt;</a:t>
            </a:r>
            <a:r>
              <a:rPr lang="da-DK" sz="1200" b="0" dirty="0" err="1">
                <a:solidFill>
                  <a:srgbClr val="9CDCFE"/>
                </a:solidFill>
                <a:effectLst/>
                <a:latin typeface="Consolas" panose="020B0609020204030204" pitchFamily="49" charset="0"/>
              </a:rPr>
              <a:t>PropertyInfo</a:t>
            </a:r>
            <a:r>
              <a:rPr lang="da-DK" sz="1200" b="0" dirty="0">
                <a:solidFill>
                  <a:srgbClr val="D4D4D4"/>
                </a:solidFill>
                <a:effectLst/>
                <a:latin typeface="Consolas" panose="020B0609020204030204" pitchFamily="49" charset="0"/>
              </a:rPr>
              <a:t>&gt; </a:t>
            </a:r>
            <a:r>
              <a:rPr lang="da-DK" sz="1200" b="0" dirty="0" err="1">
                <a:solidFill>
                  <a:srgbClr val="9CDCFE"/>
                </a:solidFill>
                <a:effectLst/>
                <a:latin typeface="Consolas" panose="020B0609020204030204" pitchFamily="49" charset="0"/>
              </a:rPr>
              <a:t>ItemsPropertyInfo</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=&gt; </a:t>
            </a:r>
            <a:r>
              <a:rPr lang="da-DK" sz="1200" b="0" dirty="0" err="1">
                <a:solidFill>
                  <a:srgbClr val="569CD6"/>
                </a:solidFill>
                <a:effectLst/>
                <a:latin typeface="Consolas" panose="020B0609020204030204" pitchFamily="49" charset="0"/>
              </a:rPr>
              <a:t>typeof</a:t>
            </a:r>
            <a:r>
              <a:rPr lang="da-DK" sz="1200" b="0" dirty="0">
                <a:solidFill>
                  <a:srgbClr val="D4D4D4"/>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TItem</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a:t>
            </a:r>
            <a:r>
              <a:rPr lang="da-DK" sz="1200" b="0" dirty="0" err="1">
                <a:solidFill>
                  <a:srgbClr val="DCDCAA"/>
                </a:solidFill>
                <a:effectLst/>
                <a:latin typeface="Consolas" panose="020B0609020204030204" pitchFamily="49" charset="0"/>
              </a:rPr>
              <a:t>GetProperties</a:t>
            </a:r>
            <a:r>
              <a:rPr lang="da-DK" sz="1200" b="0" dirty="0">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BindingFlags</a:t>
            </a:r>
            <a:r>
              <a:rPr lang="da-DK" sz="1200" b="0" dirty="0" err="1">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Public</a:t>
            </a:r>
            <a:r>
              <a:rPr lang="da-DK" sz="1200" b="0" dirty="0">
                <a:solidFill>
                  <a:srgbClr val="D4D4D4"/>
                </a:solidFill>
                <a:effectLst/>
                <a:latin typeface="Consolas" panose="020B0609020204030204" pitchFamily="49" charset="0"/>
              </a:rPr>
              <a:t> | </a:t>
            </a:r>
            <a:r>
              <a:rPr lang="da-DK" sz="1200" b="0" dirty="0" err="1">
                <a:solidFill>
                  <a:srgbClr val="9CDCFE"/>
                </a:solidFill>
                <a:effectLst/>
                <a:latin typeface="Consolas" panose="020B0609020204030204" pitchFamily="49" charset="0"/>
              </a:rPr>
              <a:t>BindingFlags</a:t>
            </a:r>
            <a:r>
              <a:rPr lang="da-DK" sz="1200" b="0" dirty="0" err="1">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Instance</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a:t>
            </a:r>
            <a:r>
              <a:rPr lang="da-DK" sz="1200" b="0" dirty="0" err="1">
                <a:solidFill>
                  <a:srgbClr val="DCDCAA"/>
                </a:solidFill>
                <a:effectLst/>
                <a:latin typeface="Consolas" panose="020B0609020204030204" pitchFamily="49" charset="0"/>
              </a:rPr>
              <a:t>Where</a:t>
            </a:r>
            <a:r>
              <a:rPr lang="da-DK" sz="1200" b="0" dirty="0">
                <a:solidFill>
                  <a:srgbClr val="D4D4D4"/>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D4D4D4"/>
                </a:solidFill>
                <a:effectLst/>
                <a:latin typeface="Consolas" panose="020B0609020204030204" pitchFamily="49" charset="0"/>
              </a:rPr>
              <a:t> =&gt; </a:t>
            </a:r>
            <a:r>
              <a:rPr lang="da-DK" sz="1200" b="0" dirty="0" err="1">
                <a:solidFill>
                  <a:srgbClr val="9CDCFE"/>
                </a:solidFill>
                <a:effectLst/>
                <a:latin typeface="Consolas" panose="020B0609020204030204" pitchFamily="49" charset="0"/>
              </a:rPr>
              <a:t>x</a:t>
            </a:r>
            <a:r>
              <a:rPr lang="da-DK" sz="1200" b="0" dirty="0" err="1">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CanRead</a:t>
            </a:r>
            <a:r>
              <a:rPr lang="da-DK" sz="1200" b="0" dirty="0">
                <a:solidFill>
                  <a:srgbClr val="D4D4D4"/>
                </a:solidFill>
                <a:effectLst/>
                <a:latin typeface="Consolas" panose="020B0609020204030204" pitchFamily="49" charset="0"/>
              </a:rPr>
              <a:t>);</a:t>
            </a:r>
          </a:p>
          <a:p>
            <a:br>
              <a:rPr lang="da-DK" sz="1200" b="0" dirty="0">
                <a:solidFill>
                  <a:srgbClr val="D4D4D4"/>
                </a:solidFill>
                <a:effectLst/>
                <a:latin typeface="Consolas" panose="020B0609020204030204" pitchFamily="49" charset="0"/>
              </a:rPr>
            </a:br>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private</a:t>
            </a:r>
            <a:r>
              <a:rPr lang="da-DK" sz="1200" b="0" dirty="0">
                <a:solidFill>
                  <a:srgbClr val="D4D4D4"/>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IEnumerable</a:t>
            </a:r>
            <a:r>
              <a:rPr lang="da-DK" sz="1200" b="0" dirty="0">
                <a:solidFill>
                  <a:srgbClr val="D4D4D4"/>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string</a:t>
            </a:r>
            <a:r>
              <a:rPr lang="da-DK" sz="1200" b="0" dirty="0">
                <a:solidFill>
                  <a:srgbClr val="D4D4D4"/>
                </a:solidFill>
                <a:effectLst/>
                <a:latin typeface="Consolas" panose="020B0609020204030204" pitchFamily="49" charset="0"/>
              </a:rPr>
              <a:t>&gt; </a:t>
            </a:r>
            <a:r>
              <a:rPr lang="da-DK" sz="1200" b="0" dirty="0" err="1">
                <a:solidFill>
                  <a:srgbClr val="DCDCAA"/>
                </a:solidFill>
                <a:effectLst/>
                <a:latin typeface="Consolas" panose="020B0609020204030204" pitchFamily="49" charset="0"/>
              </a:rPr>
              <a:t>GetColumnNames</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=&gt; </a:t>
            </a:r>
            <a:r>
              <a:rPr lang="da-DK" sz="1200" b="0" dirty="0" err="1">
                <a:solidFill>
                  <a:srgbClr val="9CDCFE"/>
                </a:solidFill>
                <a:effectLst/>
                <a:latin typeface="Consolas" panose="020B0609020204030204" pitchFamily="49" charset="0"/>
              </a:rPr>
              <a:t>ItemsPropertyInfo</a:t>
            </a:r>
            <a:r>
              <a:rPr lang="da-DK" sz="1200" b="0" dirty="0" err="1">
                <a:solidFill>
                  <a:srgbClr val="D4D4D4"/>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Select</a:t>
            </a:r>
            <a:r>
              <a:rPr lang="da-DK" sz="1200" b="0" dirty="0">
                <a:solidFill>
                  <a:srgbClr val="D4D4D4"/>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D4D4D4"/>
                </a:solidFill>
                <a:effectLst/>
                <a:latin typeface="Consolas" panose="020B0609020204030204" pitchFamily="49" charset="0"/>
              </a:rPr>
              <a:t> =&gt; </a:t>
            </a:r>
            <a:r>
              <a:rPr lang="da-DK" sz="1200" b="0" dirty="0" err="1">
                <a:solidFill>
                  <a:srgbClr val="9CDCFE"/>
                </a:solidFill>
                <a:effectLst/>
                <a:latin typeface="Consolas" panose="020B0609020204030204" pitchFamily="49" charset="0"/>
              </a:rPr>
              <a:t>x</a:t>
            </a:r>
            <a:r>
              <a:rPr lang="da-DK" sz="1200" b="0" dirty="0" err="1">
                <a:solidFill>
                  <a:srgbClr val="D4D4D4"/>
                </a:solidFill>
                <a:effectLst/>
                <a:latin typeface="Consolas" panose="020B0609020204030204" pitchFamily="49" charset="0"/>
              </a:rPr>
              <a:t>.</a:t>
            </a:r>
            <a:r>
              <a:rPr lang="da-DK" sz="1200" b="0" dirty="0" err="1">
                <a:solidFill>
                  <a:srgbClr val="9CDCFE"/>
                </a:solidFill>
                <a:effectLst/>
                <a:latin typeface="Consolas" panose="020B0609020204030204" pitchFamily="49" charset="0"/>
              </a:rPr>
              <a:t>Name</a:t>
            </a:r>
            <a:r>
              <a:rPr lang="da-DK" sz="1200" b="0" dirty="0">
                <a:solidFill>
                  <a:srgbClr val="D4D4D4"/>
                </a:solidFill>
                <a:effectLst/>
                <a:latin typeface="Consolas" panose="020B0609020204030204" pitchFamily="49" charset="0"/>
              </a:rPr>
              <a:t>);</a:t>
            </a:r>
          </a:p>
          <a:p>
            <a:br>
              <a:rPr lang="da-DK" sz="1200" b="0" dirty="0">
                <a:solidFill>
                  <a:srgbClr val="D4D4D4"/>
                </a:solidFill>
                <a:effectLst/>
                <a:latin typeface="Consolas" panose="020B0609020204030204" pitchFamily="49" charset="0"/>
              </a:rPr>
            </a:br>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private</a:t>
            </a:r>
            <a:r>
              <a:rPr lang="da-DK" sz="1200" b="0" dirty="0">
                <a:solidFill>
                  <a:srgbClr val="D4D4D4"/>
                </a:solidFill>
                <a:effectLst/>
                <a:latin typeface="Consolas" panose="020B0609020204030204" pitchFamily="49" charset="0"/>
              </a:rPr>
              <a:t> </a:t>
            </a:r>
            <a:r>
              <a:rPr lang="da-DK" sz="1200" b="0" dirty="0" err="1">
                <a:solidFill>
                  <a:srgbClr val="4EC9B0"/>
                </a:solidFill>
                <a:effectLst/>
                <a:latin typeface="Consolas" panose="020B0609020204030204" pitchFamily="49" charset="0"/>
              </a:rPr>
              <a:t>IEnumerable</a:t>
            </a:r>
            <a:r>
              <a:rPr lang="da-DK" sz="1200" b="0" dirty="0">
                <a:solidFill>
                  <a:srgbClr val="D4D4D4"/>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object</a:t>
            </a:r>
            <a:r>
              <a:rPr lang="da-DK" sz="1200" b="0" dirty="0">
                <a:solidFill>
                  <a:srgbClr val="D4D4D4"/>
                </a:solidFill>
                <a:effectLst/>
                <a:latin typeface="Consolas" panose="020B0609020204030204" pitchFamily="49" charset="0"/>
              </a:rPr>
              <a:t>?&gt; </a:t>
            </a:r>
            <a:r>
              <a:rPr lang="da-DK" sz="1200" b="0" dirty="0" err="1">
                <a:solidFill>
                  <a:srgbClr val="DCDCAA"/>
                </a:solidFill>
                <a:effectLst/>
                <a:latin typeface="Consolas" panose="020B0609020204030204" pitchFamily="49" charset="0"/>
              </a:rPr>
              <a:t>GetItemData</a:t>
            </a:r>
            <a:r>
              <a:rPr lang="da-DK" sz="1200" b="0" dirty="0">
                <a:solidFill>
                  <a:srgbClr val="D4D4D4"/>
                </a:solidFill>
                <a:effectLst/>
                <a:latin typeface="Consolas" panose="020B0609020204030204" pitchFamily="49" charset="0"/>
              </a:rPr>
              <a:t>(</a:t>
            </a:r>
            <a:r>
              <a:rPr lang="da-DK" sz="1200" b="0" dirty="0" err="1">
                <a:solidFill>
                  <a:srgbClr val="4EC9B0"/>
                </a:solidFill>
                <a:effectLst/>
                <a:latin typeface="Consolas" panose="020B0609020204030204" pitchFamily="49" charset="0"/>
              </a:rPr>
              <a:t>TItem</a:t>
            </a:r>
            <a:r>
              <a:rPr lang="da-DK" sz="1200" b="0" dirty="0">
                <a:solidFill>
                  <a:srgbClr val="D4D4D4"/>
                </a:solidFill>
                <a:effectLst/>
                <a:latin typeface="Consolas" panose="020B0609020204030204" pitchFamily="49" charset="0"/>
              </a:rPr>
              <a:t> </a:t>
            </a:r>
            <a:r>
              <a:rPr lang="da-DK" sz="1200" b="0" dirty="0">
                <a:solidFill>
                  <a:srgbClr val="9CDCFE"/>
                </a:solidFill>
                <a:effectLst/>
                <a:latin typeface="Consolas" panose="020B0609020204030204" pitchFamily="49" charset="0"/>
              </a:rPr>
              <a:t>item</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=&gt; </a:t>
            </a:r>
            <a:r>
              <a:rPr lang="da-DK" sz="1200" b="0" dirty="0" err="1">
                <a:solidFill>
                  <a:srgbClr val="9CDCFE"/>
                </a:solidFill>
                <a:effectLst/>
                <a:latin typeface="Consolas" panose="020B0609020204030204" pitchFamily="49" charset="0"/>
              </a:rPr>
              <a:t>ItemsPropertyInfo</a:t>
            </a:r>
            <a:r>
              <a:rPr lang="da-DK" sz="1200" b="0" dirty="0" err="1">
                <a:solidFill>
                  <a:srgbClr val="D4D4D4"/>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Select</a:t>
            </a:r>
            <a:r>
              <a:rPr lang="da-DK" sz="1200" b="0" dirty="0">
                <a:solidFill>
                  <a:srgbClr val="D4D4D4"/>
                </a:solidFill>
                <a:effectLst/>
                <a:latin typeface="Consolas" panose="020B0609020204030204" pitchFamily="49" charset="0"/>
              </a:rPr>
              <a:t>(</a:t>
            </a:r>
            <a:r>
              <a:rPr lang="da-DK" sz="1200" b="0" dirty="0">
                <a:solidFill>
                  <a:srgbClr val="9CDCFE"/>
                </a:solidFill>
                <a:effectLst/>
                <a:latin typeface="Consolas" panose="020B0609020204030204" pitchFamily="49" charset="0"/>
              </a:rPr>
              <a:t>x</a:t>
            </a:r>
            <a:r>
              <a:rPr lang="da-DK" sz="1200" b="0" dirty="0">
                <a:solidFill>
                  <a:srgbClr val="D4D4D4"/>
                </a:solidFill>
                <a:effectLst/>
                <a:latin typeface="Consolas" panose="020B0609020204030204" pitchFamily="49" charset="0"/>
              </a:rPr>
              <a:t> =&gt; </a:t>
            </a:r>
            <a:r>
              <a:rPr lang="da-DK" sz="1200" b="0" dirty="0" err="1">
                <a:solidFill>
                  <a:srgbClr val="9CDCFE"/>
                </a:solidFill>
                <a:effectLst/>
                <a:latin typeface="Consolas" panose="020B0609020204030204" pitchFamily="49" charset="0"/>
              </a:rPr>
              <a:t>x</a:t>
            </a:r>
            <a:r>
              <a:rPr lang="da-DK" sz="1200" b="0" dirty="0" err="1">
                <a:solidFill>
                  <a:srgbClr val="D4D4D4"/>
                </a:solidFill>
                <a:effectLst/>
                <a:latin typeface="Consolas" panose="020B0609020204030204" pitchFamily="49" charset="0"/>
              </a:rPr>
              <a:t>.</a:t>
            </a:r>
            <a:r>
              <a:rPr lang="da-DK" sz="1200" b="0" dirty="0" err="1">
                <a:solidFill>
                  <a:srgbClr val="DCDCAA"/>
                </a:solidFill>
                <a:effectLst/>
                <a:latin typeface="Consolas" panose="020B0609020204030204" pitchFamily="49" charset="0"/>
              </a:rPr>
              <a:t>GetValue</a:t>
            </a:r>
            <a:r>
              <a:rPr lang="da-DK" sz="1200" b="0" dirty="0">
                <a:solidFill>
                  <a:srgbClr val="D4D4D4"/>
                </a:solidFill>
                <a:effectLst/>
                <a:latin typeface="Consolas" panose="020B0609020204030204" pitchFamily="49" charset="0"/>
              </a:rPr>
              <a:t>(</a:t>
            </a:r>
            <a:r>
              <a:rPr lang="da-DK" sz="1200" b="0" dirty="0">
                <a:solidFill>
                  <a:srgbClr val="9CDCFE"/>
                </a:solidFill>
                <a:effectLst/>
                <a:latin typeface="Consolas" panose="020B0609020204030204" pitchFamily="49" charset="0"/>
              </a:rPr>
              <a:t>item</a:t>
            </a:r>
            <a:r>
              <a:rPr lang="da-DK" sz="1200" b="0" dirty="0">
                <a:solidFill>
                  <a:srgbClr val="D4D4D4"/>
                </a:solidFill>
                <a:effectLst/>
                <a:latin typeface="Consolas" panose="020B0609020204030204" pitchFamily="49" charset="0"/>
              </a:rPr>
              <a:t>));</a:t>
            </a:r>
          </a:p>
          <a:p>
            <a:r>
              <a:rPr lang="da-DK" sz="1200" b="0" dirty="0">
                <a:solidFill>
                  <a:srgbClr val="C586C0"/>
                </a:solidFill>
                <a:effectLst/>
                <a:latin typeface="Consolas" panose="020B0609020204030204" pitchFamily="49" charset="0"/>
              </a:rPr>
              <a:t>}</a:t>
            </a:r>
            <a:endParaRPr lang="da-DK" sz="1200" b="0" dirty="0">
              <a:solidFill>
                <a:srgbClr val="D4D4D4"/>
              </a:solidFill>
              <a:effectLst/>
              <a:latin typeface="Consolas" panose="020B0609020204030204" pitchFamily="49" charset="0"/>
            </a:endParaRPr>
          </a:p>
          <a:p>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table</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thead</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dirty="0">
                <a:solidFill>
                  <a:srgbClr val="D4D4D4"/>
                </a:solidFill>
                <a:latin typeface="Consolas" panose="020B0609020204030204" pitchFamily="49" charset="0"/>
              </a:rPr>
              <a:t>        </a:t>
            </a:r>
            <a:r>
              <a:rPr lang="da-DK" sz="1200" dirty="0">
                <a:solidFill>
                  <a:srgbClr val="808080"/>
                </a:solidFill>
                <a:latin typeface="Consolas" panose="020B0609020204030204" pitchFamily="49" charset="0"/>
              </a:rPr>
              <a:t>&lt;</a:t>
            </a:r>
            <a:r>
              <a:rPr lang="da-DK" sz="1200" dirty="0">
                <a:solidFill>
                  <a:srgbClr val="569CD6"/>
                </a:solidFill>
                <a:latin typeface="Consolas" panose="020B0609020204030204" pitchFamily="49" charset="0"/>
              </a:rPr>
              <a:t>tr</a:t>
            </a:r>
            <a:r>
              <a:rPr lang="da-DK" sz="1200" dirty="0">
                <a:solidFill>
                  <a:srgbClr val="808080"/>
                </a:solidFill>
                <a:latin typeface="Consolas" panose="020B0609020204030204" pitchFamily="49" charset="0"/>
              </a:rPr>
              <a:t>&gt;</a:t>
            </a:r>
            <a:endParaRPr lang="da-DK" sz="1200" dirty="0">
              <a:solidFill>
                <a:srgbClr val="D4D4D4"/>
              </a:solidFill>
              <a:latin typeface="Consolas" panose="020B0609020204030204" pitchFamily="49" charset="0"/>
            </a:endParaRPr>
          </a:p>
          <a:p>
            <a:r>
              <a:rPr lang="da-DK" sz="1200" dirty="0">
                <a:solidFill>
                  <a:srgbClr val="D4D4D4"/>
                </a:solidFill>
                <a:latin typeface="Consolas" panose="020B0609020204030204" pitchFamily="49" charset="0"/>
              </a:rPr>
              <a:t>            </a:t>
            </a:r>
            <a:r>
              <a:rPr lang="da-DK" sz="1200" dirty="0">
                <a:solidFill>
                  <a:srgbClr val="C586C0"/>
                </a:solidFill>
                <a:latin typeface="Consolas" panose="020B0609020204030204" pitchFamily="49" charset="0"/>
              </a:rPr>
              <a:t>@foreach</a:t>
            </a:r>
            <a:r>
              <a:rPr lang="da-DK" sz="1200" dirty="0">
                <a:solidFill>
                  <a:srgbClr val="D4D4D4"/>
                </a:solidFill>
                <a:latin typeface="Consolas" panose="020B0609020204030204" pitchFamily="49" charset="0"/>
              </a:rPr>
              <a:t> (</a:t>
            </a:r>
            <a:r>
              <a:rPr lang="da-DK" sz="1200" dirty="0">
                <a:solidFill>
                  <a:srgbClr val="569CD6"/>
                </a:solidFill>
                <a:latin typeface="Consolas" panose="020B0609020204030204" pitchFamily="49" charset="0"/>
              </a:rPr>
              <a:t>var</a:t>
            </a:r>
            <a:r>
              <a:rPr lang="da-DK" sz="1200" dirty="0">
                <a:solidFill>
                  <a:srgbClr val="D4D4D4"/>
                </a:solidFill>
                <a:latin typeface="Consolas" panose="020B0609020204030204" pitchFamily="49" charset="0"/>
              </a:rPr>
              <a:t> </a:t>
            </a:r>
            <a:r>
              <a:rPr lang="da-DK" sz="1200" dirty="0" err="1">
                <a:solidFill>
                  <a:srgbClr val="9CDCFE"/>
                </a:solidFill>
                <a:latin typeface="Consolas" panose="020B0609020204030204" pitchFamily="49" charset="0"/>
              </a:rPr>
              <a:t>name</a:t>
            </a:r>
            <a:r>
              <a:rPr lang="da-DK" sz="1200" dirty="0">
                <a:solidFill>
                  <a:srgbClr val="D4D4D4"/>
                </a:solidFill>
                <a:latin typeface="Consolas" panose="020B0609020204030204" pitchFamily="49" charset="0"/>
              </a:rPr>
              <a:t> </a:t>
            </a:r>
            <a:r>
              <a:rPr lang="da-DK" sz="1200" dirty="0">
                <a:solidFill>
                  <a:srgbClr val="C586C0"/>
                </a:solidFill>
                <a:latin typeface="Consolas" panose="020B0609020204030204" pitchFamily="49" charset="0"/>
              </a:rPr>
              <a:t>in</a:t>
            </a:r>
            <a:r>
              <a:rPr lang="da-DK" sz="1200" dirty="0">
                <a:solidFill>
                  <a:srgbClr val="D4D4D4"/>
                </a:solidFill>
                <a:latin typeface="Consolas" panose="020B0609020204030204" pitchFamily="49" charset="0"/>
              </a:rPr>
              <a:t> </a:t>
            </a:r>
            <a:r>
              <a:rPr lang="da-DK" sz="1200" dirty="0" err="1">
                <a:solidFill>
                  <a:srgbClr val="DCDCAA"/>
                </a:solidFill>
                <a:latin typeface="Consolas" panose="020B0609020204030204" pitchFamily="49" charset="0"/>
              </a:rPr>
              <a:t>GetColumnNames</a:t>
            </a:r>
            <a:r>
              <a:rPr lang="da-DK" sz="1200" dirty="0">
                <a:solidFill>
                  <a:srgbClr val="D4D4D4"/>
                </a:solidFill>
                <a:latin typeface="Consolas" panose="020B0609020204030204" pitchFamily="49" charset="0"/>
              </a:rPr>
              <a:t>())</a:t>
            </a:r>
          </a:p>
          <a:p>
            <a:r>
              <a:rPr lang="da-DK" sz="1200" dirty="0">
                <a:solidFill>
                  <a:srgbClr val="D4D4D4"/>
                </a:solidFill>
                <a:latin typeface="Consolas" panose="020B0609020204030204" pitchFamily="49" charset="0"/>
              </a:rPr>
              <a:t>            {</a:t>
            </a:r>
          </a:p>
          <a:p>
            <a:r>
              <a:rPr lang="da-DK" sz="1200" dirty="0">
                <a:solidFill>
                  <a:srgbClr val="D4D4D4"/>
                </a:solidFill>
                <a:latin typeface="Consolas" panose="020B0609020204030204" pitchFamily="49" charset="0"/>
              </a:rPr>
              <a:t>                </a:t>
            </a:r>
            <a:r>
              <a:rPr lang="da-DK" sz="1200" dirty="0">
                <a:solidFill>
                  <a:srgbClr val="808080"/>
                </a:solidFill>
                <a:latin typeface="Consolas" panose="020B0609020204030204" pitchFamily="49" charset="0"/>
              </a:rPr>
              <a:t>&lt;</a:t>
            </a:r>
            <a:r>
              <a:rPr lang="da-DK" sz="1200" dirty="0">
                <a:solidFill>
                  <a:srgbClr val="569CD6"/>
                </a:solidFill>
                <a:latin typeface="Consolas" panose="020B0609020204030204" pitchFamily="49" charset="0"/>
              </a:rPr>
              <a:t>th</a:t>
            </a:r>
            <a:r>
              <a:rPr lang="da-DK" sz="1200" dirty="0">
                <a:solidFill>
                  <a:srgbClr val="808080"/>
                </a:solidFill>
                <a:latin typeface="Consolas" panose="020B0609020204030204" pitchFamily="49" charset="0"/>
              </a:rPr>
              <a:t>&gt;</a:t>
            </a:r>
            <a:r>
              <a:rPr lang="da-DK" sz="1200" dirty="0">
                <a:solidFill>
                  <a:srgbClr val="C586C0"/>
                </a:solidFill>
                <a:latin typeface="Consolas" panose="020B0609020204030204" pitchFamily="49" charset="0"/>
              </a:rPr>
              <a:t>@</a:t>
            </a:r>
            <a:r>
              <a:rPr lang="da-DK" sz="1200" dirty="0">
                <a:solidFill>
                  <a:srgbClr val="9CDCFE"/>
                </a:solidFill>
                <a:latin typeface="Consolas" panose="020B0609020204030204" pitchFamily="49" charset="0"/>
              </a:rPr>
              <a:t>name</a:t>
            </a:r>
            <a:r>
              <a:rPr lang="da-DK" sz="1200" dirty="0">
                <a:solidFill>
                  <a:srgbClr val="808080"/>
                </a:solidFill>
                <a:latin typeface="Consolas" panose="020B0609020204030204" pitchFamily="49" charset="0"/>
              </a:rPr>
              <a:t>&lt;/</a:t>
            </a:r>
            <a:r>
              <a:rPr lang="da-DK" sz="1200" dirty="0">
                <a:solidFill>
                  <a:srgbClr val="569CD6"/>
                </a:solidFill>
                <a:latin typeface="Consolas" panose="020B0609020204030204" pitchFamily="49" charset="0"/>
              </a:rPr>
              <a:t>th</a:t>
            </a:r>
            <a:r>
              <a:rPr lang="da-DK" sz="1200" dirty="0">
                <a:solidFill>
                  <a:srgbClr val="808080"/>
                </a:solidFill>
                <a:latin typeface="Consolas" panose="020B0609020204030204" pitchFamily="49" charset="0"/>
              </a:rPr>
              <a:t>&gt;</a:t>
            </a:r>
            <a:endParaRPr lang="da-DK" sz="1200" dirty="0">
              <a:solidFill>
                <a:srgbClr val="D4D4D4"/>
              </a:solidFill>
              <a:latin typeface="Consolas" panose="020B0609020204030204" pitchFamily="49" charset="0"/>
            </a:endParaRPr>
          </a:p>
          <a:p>
            <a:r>
              <a:rPr lang="da-DK" sz="1200" dirty="0">
                <a:solidFill>
                  <a:srgbClr val="D4D4D4"/>
                </a:solidFill>
                <a:latin typeface="Consolas" panose="020B0609020204030204" pitchFamily="49" charset="0"/>
              </a:rPr>
              <a:t>            }</a:t>
            </a:r>
          </a:p>
          <a:p>
            <a:r>
              <a:rPr lang="da-DK" sz="1200" dirty="0">
                <a:solidFill>
                  <a:srgbClr val="D4D4D4"/>
                </a:solidFill>
                <a:latin typeface="Consolas" panose="020B0609020204030204" pitchFamily="49" charset="0"/>
              </a:rPr>
              <a:t>        </a:t>
            </a:r>
            <a:r>
              <a:rPr lang="da-DK" sz="1200" dirty="0">
                <a:solidFill>
                  <a:srgbClr val="808080"/>
                </a:solidFill>
                <a:latin typeface="Consolas" panose="020B0609020204030204" pitchFamily="49" charset="0"/>
              </a:rPr>
              <a:t>&lt;/</a:t>
            </a:r>
            <a:r>
              <a:rPr lang="da-DK" sz="1200" dirty="0">
                <a:solidFill>
                  <a:srgbClr val="569CD6"/>
                </a:solidFill>
                <a:latin typeface="Consolas" panose="020B0609020204030204" pitchFamily="49" charset="0"/>
              </a:rPr>
              <a:t>tr</a:t>
            </a:r>
            <a:r>
              <a:rPr lang="da-DK" sz="1200" dirty="0">
                <a:solidFill>
                  <a:srgbClr val="808080"/>
                </a:solidFill>
                <a:latin typeface="Consolas" panose="020B0609020204030204" pitchFamily="49" charset="0"/>
              </a:rPr>
              <a:t>&gt;</a:t>
            </a:r>
            <a:endParaRPr lang="da-DK" sz="1200" dirty="0">
              <a:solidFill>
                <a:srgbClr val="D4D4D4"/>
              </a:solidFill>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thead</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tbody</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@foreach</a:t>
            </a:r>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var</a:t>
            </a:r>
            <a:r>
              <a:rPr lang="da-DK" sz="1200" b="0" dirty="0">
                <a:solidFill>
                  <a:srgbClr val="D4D4D4"/>
                </a:solidFill>
                <a:effectLst/>
                <a:latin typeface="Consolas" panose="020B0609020204030204" pitchFamily="49" charset="0"/>
              </a:rPr>
              <a:t> </a:t>
            </a:r>
            <a:r>
              <a:rPr lang="da-DK" sz="1200" b="0" dirty="0">
                <a:solidFill>
                  <a:srgbClr val="9CDCFE"/>
                </a:solidFill>
                <a:effectLst/>
                <a:latin typeface="Consolas" panose="020B0609020204030204" pitchFamily="49" charset="0"/>
              </a:rPr>
              <a:t>item</a:t>
            </a:r>
            <a:r>
              <a:rPr lang="da-DK" sz="1200" b="0" dirty="0">
                <a:solidFill>
                  <a:srgbClr val="D4D4D4"/>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D4D4D4"/>
                </a:solidFill>
                <a:effectLst/>
                <a:latin typeface="Consolas" panose="020B0609020204030204" pitchFamily="49" charset="0"/>
              </a:rPr>
              <a:t> </a:t>
            </a:r>
            <a:r>
              <a:rPr lang="da-DK" sz="1200" b="0" dirty="0">
                <a:solidFill>
                  <a:srgbClr val="9CDCFE"/>
                </a:solidFill>
                <a:effectLst/>
                <a:latin typeface="Consolas" panose="020B0609020204030204" pitchFamily="49" charset="0"/>
              </a:rPr>
              <a:t>Items</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a:t>
            </a: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a:solidFill>
                  <a:srgbClr val="569CD6"/>
                </a:solidFill>
                <a:effectLst/>
                <a:latin typeface="Consolas" panose="020B0609020204030204" pitchFamily="49" charset="0"/>
              </a:rPr>
              <a:t>tr</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r>
              <a:rPr lang="da-DK" sz="1200" b="0" dirty="0">
                <a:solidFill>
                  <a:srgbClr val="C586C0"/>
                </a:solidFill>
                <a:effectLst/>
                <a:latin typeface="Consolas" panose="020B0609020204030204" pitchFamily="49" charset="0"/>
              </a:rPr>
              <a:t>@foreach</a:t>
            </a:r>
            <a:r>
              <a:rPr lang="da-DK" sz="1200" b="0" dirty="0">
                <a:solidFill>
                  <a:srgbClr val="D4D4D4"/>
                </a:solidFill>
                <a:effectLst/>
                <a:latin typeface="Consolas" panose="020B0609020204030204" pitchFamily="49" charset="0"/>
              </a:rPr>
              <a:t> (</a:t>
            </a:r>
            <a:r>
              <a:rPr lang="da-DK" sz="1200" b="0" dirty="0">
                <a:solidFill>
                  <a:srgbClr val="569CD6"/>
                </a:solidFill>
                <a:effectLst/>
                <a:latin typeface="Consolas" panose="020B0609020204030204" pitchFamily="49" charset="0"/>
              </a:rPr>
              <a:t>var</a:t>
            </a:r>
            <a:r>
              <a:rPr lang="da-DK" sz="1200" b="0" dirty="0">
                <a:solidFill>
                  <a:srgbClr val="D4D4D4"/>
                </a:solidFill>
                <a:effectLst/>
                <a:latin typeface="Consolas" panose="020B0609020204030204" pitchFamily="49" charset="0"/>
              </a:rPr>
              <a:t> </a:t>
            </a:r>
            <a:r>
              <a:rPr lang="da-DK" sz="1200" b="0" dirty="0" err="1">
                <a:solidFill>
                  <a:srgbClr val="9CDCFE"/>
                </a:solidFill>
                <a:effectLst/>
                <a:latin typeface="Consolas" panose="020B0609020204030204" pitchFamily="49" charset="0"/>
              </a:rPr>
              <a:t>columnData</a:t>
            </a:r>
            <a:r>
              <a:rPr lang="da-DK" sz="1200" b="0" dirty="0">
                <a:solidFill>
                  <a:srgbClr val="D4D4D4"/>
                </a:solidFill>
                <a:effectLst/>
                <a:latin typeface="Consolas" panose="020B0609020204030204" pitchFamily="49" charset="0"/>
              </a:rPr>
              <a:t> </a:t>
            </a:r>
            <a:r>
              <a:rPr lang="da-DK" sz="1200" b="0" dirty="0">
                <a:solidFill>
                  <a:srgbClr val="C586C0"/>
                </a:solidFill>
                <a:effectLst/>
                <a:latin typeface="Consolas" panose="020B0609020204030204" pitchFamily="49" charset="0"/>
              </a:rPr>
              <a:t>in</a:t>
            </a:r>
            <a:r>
              <a:rPr lang="da-DK" sz="1200" b="0" dirty="0">
                <a:solidFill>
                  <a:srgbClr val="D4D4D4"/>
                </a:solidFill>
                <a:effectLst/>
                <a:latin typeface="Consolas" panose="020B0609020204030204" pitchFamily="49" charset="0"/>
              </a:rPr>
              <a:t> </a:t>
            </a:r>
            <a:r>
              <a:rPr lang="da-DK" sz="1200" b="0" dirty="0" err="1">
                <a:solidFill>
                  <a:srgbClr val="DCDCAA"/>
                </a:solidFill>
                <a:effectLst/>
                <a:latin typeface="Consolas" panose="020B0609020204030204" pitchFamily="49" charset="0"/>
              </a:rPr>
              <a:t>GetItemData</a:t>
            </a:r>
            <a:r>
              <a:rPr lang="da-DK" sz="1200" b="0" dirty="0">
                <a:solidFill>
                  <a:srgbClr val="D4D4D4"/>
                </a:solidFill>
                <a:effectLst/>
                <a:latin typeface="Consolas" panose="020B0609020204030204" pitchFamily="49" charset="0"/>
              </a:rPr>
              <a:t>(</a:t>
            </a:r>
            <a:r>
              <a:rPr lang="da-DK" sz="1200" b="0" dirty="0">
                <a:solidFill>
                  <a:srgbClr val="9CDCFE"/>
                </a:solidFill>
                <a:effectLst/>
                <a:latin typeface="Consolas" panose="020B0609020204030204" pitchFamily="49" charset="0"/>
              </a:rPr>
              <a:t>item</a:t>
            </a:r>
            <a:r>
              <a:rPr lang="da-DK" sz="1200" b="0" dirty="0">
                <a:solidFill>
                  <a:srgbClr val="D4D4D4"/>
                </a:solidFill>
                <a:effectLst/>
                <a:latin typeface="Consolas" panose="020B0609020204030204" pitchFamily="49" charset="0"/>
              </a:rPr>
              <a:t>))</a:t>
            </a:r>
          </a:p>
          <a:p>
            <a:r>
              <a:rPr lang="da-DK" sz="1200" b="0" dirty="0">
                <a:solidFill>
                  <a:srgbClr val="D4D4D4"/>
                </a:solidFill>
                <a:effectLst/>
                <a:latin typeface="Consolas" panose="020B0609020204030204" pitchFamily="49" charset="0"/>
              </a:rPr>
              <a:t>                {</a:t>
            </a: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td</a:t>
            </a:r>
            <a:r>
              <a:rPr lang="da-DK" sz="1200" b="0" dirty="0">
                <a:solidFill>
                  <a:srgbClr val="808080"/>
                </a:solidFill>
                <a:effectLst/>
                <a:latin typeface="Consolas" panose="020B0609020204030204" pitchFamily="49" charset="0"/>
              </a:rPr>
              <a:t>&gt;</a:t>
            </a:r>
            <a:r>
              <a:rPr lang="da-DK" sz="1200" b="0" dirty="0">
                <a:solidFill>
                  <a:srgbClr val="C586C0"/>
                </a:solidFill>
                <a:effectLst/>
                <a:latin typeface="Consolas" panose="020B0609020204030204" pitchFamily="49" charset="0"/>
              </a:rPr>
              <a:t>@</a:t>
            </a:r>
            <a:r>
              <a:rPr lang="da-DK" sz="1200" b="0" dirty="0">
                <a:solidFill>
                  <a:srgbClr val="9CDCFE"/>
                </a:solidFill>
                <a:effectLst/>
                <a:latin typeface="Consolas" panose="020B0609020204030204" pitchFamily="49" charset="0"/>
              </a:rPr>
              <a:t>columnData</a:t>
            </a:r>
            <a:r>
              <a:rPr lang="da-DK" sz="1200" b="0" dirty="0">
                <a:solidFill>
                  <a:srgbClr val="808080"/>
                </a:solidFill>
                <a:effectLst/>
                <a:latin typeface="Consolas" panose="020B0609020204030204" pitchFamily="49" charset="0"/>
              </a:rPr>
              <a:t>&lt;/</a:t>
            </a:r>
            <a:r>
              <a:rPr lang="da-DK" sz="1200" b="0" dirty="0">
                <a:solidFill>
                  <a:srgbClr val="569CD6"/>
                </a:solidFill>
                <a:effectLst/>
                <a:latin typeface="Consolas" panose="020B0609020204030204" pitchFamily="49" charset="0"/>
              </a:rPr>
              <a:t>td</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a:solidFill>
                  <a:srgbClr val="569CD6"/>
                </a:solidFill>
                <a:effectLst/>
                <a:latin typeface="Consolas" panose="020B0609020204030204" pitchFamily="49" charset="0"/>
              </a:rPr>
              <a:t>tr</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D4D4D4"/>
                </a:solidFill>
                <a:effectLst/>
                <a:latin typeface="Consolas" panose="020B0609020204030204" pitchFamily="49" charset="0"/>
              </a:rPr>
              <a:t>        }</a:t>
            </a:r>
          </a:p>
          <a:p>
            <a:r>
              <a:rPr lang="da-DK" sz="1200" b="0" dirty="0">
                <a:solidFill>
                  <a:srgbClr val="D4D4D4"/>
                </a:solidFill>
                <a:effectLst/>
                <a:latin typeface="Consolas" panose="020B0609020204030204" pitchFamily="49" charset="0"/>
              </a:rPr>
              <a:t>    </a:t>
            </a:r>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tbody</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a:p>
            <a:r>
              <a:rPr lang="da-DK" sz="1200" b="0" dirty="0">
                <a:solidFill>
                  <a:srgbClr val="808080"/>
                </a:solidFill>
                <a:effectLst/>
                <a:latin typeface="Consolas" panose="020B0609020204030204" pitchFamily="49" charset="0"/>
              </a:rPr>
              <a:t>&lt;/</a:t>
            </a:r>
            <a:r>
              <a:rPr lang="da-DK" sz="1200" b="0" dirty="0" err="1">
                <a:solidFill>
                  <a:srgbClr val="569CD6"/>
                </a:solidFill>
                <a:effectLst/>
                <a:latin typeface="Consolas" panose="020B0609020204030204" pitchFamily="49" charset="0"/>
              </a:rPr>
              <a:t>table</a:t>
            </a:r>
            <a:r>
              <a:rPr lang="da-DK" sz="1200" b="0" dirty="0">
                <a:solidFill>
                  <a:srgbClr val="808080"/>
                </a:solidFill>
                <a:effectLst/>
                <a:latin typeface="Consolas" panose="020B0609020204030204" pitchFamily="49" charset="0"/>
              </a:rPr>
              <a:t>&gt;</a:t>
            </a:r>
            <a:endParaRPr lang="da-DK" sz="1200"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568396" y="0"/>
            <a:ext cx="3821721" cy="2438444"/>
          </a:xfrm>
        </p:spPr>
        <p:txBody>
          <a:bodyPr>
            <a:normAutofit/>
          </a:bodyPr>
          <a:lstStyle/>
          <a:p>
            <a:pPr algn="ctr"/>
            <a:r>
              <a:rPr lang="en-US" dirty="0"/>
              <a:t>Eliminate low </a:t>
            </a:r>
            <a:br>
              <a:rPr lang="en-US" dirty="0"/>
            </a:br>
            <a:r>
              <a:rPr lang="en-US" dirty="0"/>
              <a:t>component cohesion</a:t>
            </a:r>
            <a:endParaRPr lang="da-DK" dirty="0"/>
          </a:p>
        </p:txBody>
      </p:sp>
      <p:sp>
        <p:nvSpPr>
          <p:cNvPr id="9" name="Rectangle 8">
            <a:extLst>
              <a:ext uri="{FF2B5EF4-FFF2-40B4-BE49-F238E27FC236}">
                <a16:creationId xmlns:a16="http://schemas.microsoft.com/office/drawing/2014/main" id="{EDE23BFC-FF1C-4BAC-B5BA-783AC4A63BEF}"/>
              </a:ext>
            </a:extLst>
          </p:cNvPr>
          <p:cNvSpPr/>
          <p:nvPr/>
        </p:nvSpPr>
        <p:spPr>
          <a:xfrm>
            <a:off x="330896" y="1737055"/>
            <a:ext cx="4774504" cy="557591"/>
          </a:xfrm>
          <a:prstGeom prst="rect">
            <a:avLst/>
          </a:prstGeom>
          <a:solidFill>
            <a:srgbClr val="C00000">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a-DK" dirty="0"/>
          </a:p>
        </p:txBody>
      </p:sp>
      <p:sp>
        <p:nvSpPr>
          <p:cNvPr id="11" name="Rectangle 10">
            <a:extLst>
              <a:ext uri="{FF2B5EF4-FFF2-40B4-BE49-F238E27FC236}">
                <a16:creationId xmlns:a16="http://schemas.microsoft.com/office/drawing/2014/main" id="{C862A17B-0DB8-4BF5-9313-5602098FDEBC}"/>
              </a:ext>
            </a:extLst>
          </p:cNvPr>
          <p:cNvSpPr/>
          <p:nvPr/>
        </p:nvSpPr>
        <p:spPr>
          <a:xfrm>
            <a:off x="728290" y="3286124"/>
            <a:ext cx="3748615" cy="1085851"/>
          </a:xfrm>
          <a:prstGeom prst="rect">
            <a:avLst/>
          </a:prstGeom>
          <a:solidFill>
            <a:srgbClr val="C00000">
              <a:alpha val="3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a-DK" dirty="0"/>
          </a:p>
        </p:txBody>
      </p:sp>
      <p:sp>
        <p:nvSpPr>
          <p:cNvPr id="13" name="Rectangle 12">
            <a:extLst>
              <a:ext uri="{FF2B5EF4-FFF2-40B4-BE49-F238E27FC236}">
                <a16:creationId xmlns:a16="http://schemas.microsoft.com/office/drawing/2014/main" id="{C3B51B09-1A8D-49ED-B51F-69AF020ED1D8}"/>
              </a:ext>
            </a:extLst>
          </p:cNvPr>
          <p:cNvSpPr/>
          <p:nvPr/>
        </p:nvSpPr>
        <p:spPr>
          <a:xfrm>
            <a:off x="330897" y="2294647"/>
            <a:ext cx="4774504" cy="557592"/>
          </a:xfrm>
          <a:custGeom>
            <a:avLst/>
            <a:gdLst>
              <a:gd name="connsiteX0" fmla="*/ 0 w 4774504"/>
              <a:gd name="connsiteY0" fmla="*/ 0 h 557592"/>
              <a:gd name="connsiteX1" fmla="*/ 729817 w 4774504"/>
              <a:gd name="connsiteY1" fmla="*/ 0 h 557592"/>
              <a:gd name="connsiteX2" fmla="*/ 1316399 w 4774504"/>
              <a:gd name="connsiteY2" fmla="*/ 0 h 557592"/>
              <a:gd name="connsiteX3" fmla="*/ 1950726 w 4774504"/>
              <a:gd name="connsiteY3" fmla="*/ 0 h 557592"/>
              <a:gd name="connsiteX4" fmla="*/ 2728288 w 4774504"/>
              <a:gd name="connsiteY4" fmla="*/ 0 h 557592"/>
              <a:gd name="connsiteX5" fmla="*/ 3314870 w 4774504"/>
              <a:gd name="connsiteY5" fmla="*/ 0 h 557592"/>
              <a:gd name="connsiteX6" fmla="*/ 3949197 w 4774504"/>
              <a:gd name="connsiteY6" fmla="*/ 0 h 557592"/>
              <a:gd name="connsiteX7" fmla="*/ 4774504 w 4774504"/>
              <a:gd name="connsiteY7" fmla="*/ 0 h 557592"/>
              <a:gd name="connsiteX8" fmla="*/ 4774504 w 4774504"/>
              <a:gd name="connsiteY8" fmla="*/ 557592 h 557592"/>
              <a:gd name="connsiteX9" fmla="*/ 4235667 w 4774504"/>
              <a:gd name="connsiteY9" fmla="*/ 557592 h 557592"/>
              <a:gd name="connsiteX10" fmla="*/ 3696830 w 4774504"/>
              <a:gd name="connsiteY10" fmla="*/ 557592 h 557592"/>
              <a:gd name="connsiteX11" fmla="*/ 2919268 w 4774504"/>
              <a:gd name="connsiteY11" fmla="*/ 557592 h 557592"/>
              <a:gd name="connsiteX12" fmla="*/ 2332686 w 4774504"/>
              <a:gd name="connsiteY12" fmla="*/ 557592 h 557592"/>
              <a:gd name="connsiteX13" fmla="*/ 1793849 w 4774504"/>
              <a:gd name="connsiteY13" fmla="*/ 557592 h 557592"/>
              <a:gd name="connsiteX14" fmla="*/ 1207267 w 4774504"/>
              <a:gd name="connsiteY14" fmla="*/ 557592 h 557592"/>
              <a:gd name="connsiteX15" fmla="*/ 668431 w 4774504"/>
              <a:gd name="connsiteY15" fmla="*/ 557592 h 557592"/>
              <a:gd name="connsiteX16" fmla="*/ 0 w 4774504"/>
              <a:gd name="connsiteY16" fmla="*/ 557592 h 557592"/>
              <a:gd name="connsiteX17" fmla="*/ 0 w 4774504"/>
              <a:gd name="connsiteY17" fmla="*/ 0 h 55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74504" h="557592" fill="none" extrusionOk="0">
                <a:moveTo>
                  <a:pt x="0" y="0"/>
                </a:moveTo>
                <a:cubicBezTo>
                  <a:pt x="306935" y="-35218"/>
                  <a:pt x="521827" y="-2218"/>
                  <a:pt x="729817" y="0"/>
                </a:cubicBezTo>
                <a:cubicBezTo>
                  <a:pt x="937807" y="2218"/>
                  <a:pt x="1165909" y="6483"/>
                  <a:pt x="1316399" y="0"/>
                </a:cubicBezTo>
                <a:cubicBezTo>
                  <a:pt x="1466889" y="-6483"/>
                  <a:pt x="1808650" y="-28170"/>
                  <a:pt x="1950726" y="0"/>
                </a:cubicBezTo>
                <a:cubicBezTo>
                  <a:pt x="2092802" y="28170"/>
                  <a:pt x="2373694" y="-29434"/>
                  <a:pt x="2728288" y="0"/>
                </a:cubicBezTo>
                <a:cubicBezTo>
                  <a:pt x="3082882" y="29434"/>
                  <a:pt x="3190006" y="10033"/>
                  <a:pt x="3314870" y="0"/>
                </a:cubicBezTo>
                <a:cubicBezTo>
                  <a:pt x="3439734" y="-10033"/>
                  <a:pt x="3681495" y="-31357"/>
                  <a:pt x="3949197" y="0"/>
                </a:cubicBezTo>
                <a:cubicBezTo>
                  <a:pt x="4216899" y="31357"/>
                  <a:pt x="4425918" y="36421"/>
                  <a:pt x="4774504" y="0"/>
                </a:cubicBezTo>
                <a:cubicBezTo>
                  <a:pt x="4764411" y="275579"/>
                  <a:pt x="4794304" y="360564"/>
                  <a:pt x="4774504" y="557592"/>
                </a:cubicBezTo>
                <a:cubicBezTo>
                  <a:pt x="4610088" y="554350"/>
                  <a:pt x="4439333" y="582504"/>
                  <a:pt x="4235667" y="557592"/>
                </a:cubicBezTo>
                <a:cubicBezTo>
                  <a:pt x="4032001" y="532680"/>
                  <a:pt x="3880909" y="583787"/>
                  <a:pt x="3696830" y="557592"/>
                </a:cubicBezTo>
                <a:cubicBezTo>
                  <a:pt x="3512751" y="531397"/>
                  <a:pt x="3180084" y="537295"/>
                  <a:pt x="2919268" y="557592"/>
                </a:cubicBezTo>
                <a:cubicBezTo>
                  <a:pt x="2658452" y="577889"/>
                  <a:pt x="2475079" y="530256"/>
                  <a:pt x="2332686" y="557592"/>
                </a:cubicBezTo>
                <a:cubicBezTo>
                  <a:pt x="2190293" y="584928"/>
                  <a:pt x="1956304" y="557728"/>
                  <a:pt x="1793849" y="557592"/>
                </a:cubicBezTo>
                <a:cubicBezTo>
                  <a:pt x="1631394" y="557456"/>
                  <a:pt x="1457368" y="583631"/>
                  <a:pt x="1207267" y="557592"/>
                </a:cubicBezTo>
                <a:cubicBezTo>
                  <a:pt x="957166" y="531553"/>
                  <a:pt x="831890" y="574582"/>
                  <a:pt x="668431" y="557592"/>
                </a:cubicBezTo>
                <a:cubicBezTo>
                  <a:pt x="504972" y="540602"/>
                  <a:pt x="279468" y="532250"/>
                  <a:pt x="0" y="557592"/>
                </a:cubicBezTo>
                <a:cubicBezTo>
                  <a:pt x="4265" y="354313"/>
                  <a:pt x="23668" y="203558"/>
                  <a:pt x="0" y="0"/>
                </a:cubicBezTo>
                <a:close/>
              </a:path>
              <a:path w="4774504" h="557592" stroke="0" extrusionOk="0">
                <a:moveTo>
                  <a:pt x="0" y="0"/>
                </a:moveTo>
                <a:cubicBezTo>
                  <a:pt x="266373" y="-6811"/>
                  <a:pt x="444865" y="4111"/>
                  <a:pt x="682072" y="0"/>
                </a:cubicBezTo>
                <a:cubicBezTo>
                  <a:pt x="919279" y="-4111"/>
                  <a:pt x="1055178" y="-23914"/>
                  <a:pt x="1316399" y="0"/>
                </a:cubicBezTo>
                <a:cubicBezTo>
                  <a:pt x="1577620" y="23914"/>
                  <a:pt x="1667076" y="-25392"/>
                  <a:pt x="1950726" y="0"/>
                </a:cubicBezTo>
                <a:cubicBezTo>
                  <a:pt x="2234376" y="25392"/>
                  <a:pt x="2349344" y="-9455"/>
                  <a:pt x="2632798" y="0"/>
                </a:cubicBezTo>
                <a:cubicBezTo>
                  <a:pt x="2916252" y="9455"/>
                  <a:pt x="2971255" y="10152"/>
                  <a:pt x="3219380" y="0"/>
                </a:cubicBezTo>
                <a:cubicBezTo>
                  <a:pt x="3467505" y="-10152"/>
                  <a:pt x="3742708" y="-29663"/>
                  <a:pt x="3996942" y="0"/>
                </a:cubicBezTo>
                <a:cubicBezTo>
                  <a:pt x="4251176" y="29663"/>
                  <a:pt x="4616502" y="-37773"/>
                  <a:pt x="4774504" y="0"/>
                </a:cubicBezTo>
                <a:cubicBezTo>
                  <a:pt x="4771597" y="240788"/>
                  <a:pt x="4753313" y="417202"/>
                  <a:pt x="4774504" y="557592"/>
                </a:cubicBezTo>
                <a:cubicBezTo>
                  <a:pt x="4613883" y="556908"/>
                  <a:pt x="4161608" y="554087"/>
                  <a:pt x="3996942" y="557592"/>
                </a:cubicBezTo>
                <a:cubicBezTo>
                  <a:pt x="3832276" y="561097"/>
                  <a:pt x="3603991" y="555498"/>
                  <a:pt x="3410360" y="557592"/>
                </a:cubicBezTo>
                <a:cubicBezTo>
                  <a:pt x="3216729" y="559686"/>
                  <a:pt x="3081378" y="554111"/>
                  <a:pt x="2823778" y="557592"/>
                </a:cubicBezTo>
                <a:cubicBezTo>
                  <a:pt x="2566178" y="561073"/>
                  <a:pt x="2212886" y="534129"/>
                  <a:pt x="2046216" y="557592"/>
                </a:cubicBezTo>
                <a:cubicBezTo>
                  <a:pt x="1879546" y="581055"/>
                  <a:pt x="1578555" y="562276"/>
                  <a:pt x="1459634" y="557592"/>
                </a:cubicBezTo>
                <a:cubicBezTo>
                  <a:pt x="1340713" y="552908"/>
                  <a:pt x="1103117" y="572935"/>
                  <a:pt x="825307" y="557592"/>
                </a:cubicBezTo>
                <a:cubicBezTo>
                  <a:pt x="547497" y="542249"/>
                  <a:pt x="242087" y="582575"/>
                  <a:pt x="0" y="557592"/>
                </a:cubicBezTo>
                <a:cubicBezTo>
                  <a:pt x="2127" y="336008"/>
                  <a:pt x="-7141" y="245709"/>
                  <a:pt x="0" y="0"/>
                </a:cubicBezTo>
                <a:close/>
              </a:path>
            </a:pathLst>
          </a:custGeom>
          <a:solidFill>
            <a:srgbClr val="0070C0">
              <a:alpha val="30196"/>
            </a:srgbClr>
          </a:solidFill>
          <a:ln w="38100">
            <a:no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
        <p:nvSpPr>
          <p:cNvPr id="14" name="Rectangle 13">
            <a:extLst>
              <a:ext uri="{FF2B5EF4-FFF2-40B4-BE49-F238E27FC236}">
                <a16:creationId xmlns:a16="http://schemas.microsoft.com/office/drawing/2014/main" id="{F297FA8C-8050-4B91-B736-F49BCA927F59}"/>
              </a:ext>
            </a:extLst>
          </p:cNvPr>
          <p:cNvSpPr/>
          <p:nvPr/>
        </p:nvSpPr>
        <p:spPr>
          <a:xfrm>
            <a:off x="1075407" y="5057394"/>
            <a:ext cx="4372893" cy="1210055"/>
          </a:xfrm>
          <a:custGeom>
            <a:avLst/>
            <a:gdLst>
              <a:gd name="connsiteX0" fmla="*/ 0 w 4372893"/>
              <a:gd name="connsiteY0" fmla="*/ 0 h 1210055"/>
              <a:gd name="connsiteX1" fmla="*/ 712157 w 4372893"/>
              <a:gd name="connsiteY1" fmla="*/ 0 h 1210055"/>
              <a:gd name="connsiteX2" fmla="*/ 1424314 w 4372893"/>
              <a:gd name="connsiteY2" fmla="*/ 0 h 1210055"/>
              <a:gd name="connsiteX3" fmla="*/ 1961555 w 4372893"/>
              <a:gd name="connsiteY3" fmla="*/ 0 h 1210055"/>
              <a:gd name="connsiteX4" fmla="*/ 2542525 w 4372893"/>
              <a:gd name="connsiteY4" fmla="*/ 0 h 1210055"/>
              <a:gd name="connsiteX5" fmla="*/ 3210953 w 4372893"/>
              <a:gd name="connsiteY5" fmla="*/ 0 h 1210055"/>
              <a:gd name="connsiteX6" fmla="*/ 4372893 w 4372893"/>
              <a:gd name="connsiteY6" fmla="*/ 0 h 1210055"/>
              <a:gd name="connsiteX7" fmla="*/ 4372893 w 4372893"/>
              <a:gd name="connsiteY7" fmla="*/ 605028 h 1210055"/>
              <a:gd name="connsiteX8" fmla="*/ 4372893 w 4372893"/>
              <a:gd name="connsiteY8" fmla="*/ 1210055 h 1210055"/>
              <a:gd name="connsiteX9" fmla="*/ 3835652 w 4372893"/>
              <a:gd name="connsiteY9" fmla="*/ 1210055 h 1210055"/>
              <a:gd name="connsiteX10" fmla="*/ 3298411 w 4372893"/>
              <a:gd name="connsiteY10" fmla="*/ 1210055 h 1210055"/>
              <a:gd name="connsiteX11" fmla="*/ 2804899 w 4372893"/>
              <a:gd name="connsiteY11" fmla="*/ 1210055 h 1210055"/>
              <a:gd name="connsiteX12" fmla="*/ 2267657 w 4372893"/>
              <a:gd name="connsiteY12" fmla="*/ 1210055 h 1210055"/>
              <a:gd name="connsiteX13" fmla="*/ 1774145 w 4372893"/>
              <a:gd name="connsiteY13" fmla="*/ 1210055 h 1210055"/>
              <a:gd name="connsiteX14" fmla="*/ 1236904 w 4372893"/>
              <a:gd name="connsiteY14" fmla="*/ 1210055 h 1210055"/>
              <a:gd name="connsiteX15" fmla="*/ 743392 w 4372893"/>
              <a:gd name="connsiteY15" fmla="*/ 1210055 h 1210055"/>
              <a:gd name="connsiteX16" fmla="*/ 0 w 4372893"/>
              <a:gd name="connsiteY16" fmla="*/ 1210055 h 1210055"/>
              <a:gd name="connsiteX17" fmla="*/ 0 w 4372893"/>
              <a:gd name="connsiteY17" fmla="*/ 641329 h 1210055"/>
              <a:gd name="connsiteX18" fmla="*/ 0 w 4372893"/>
              <a:gd name="connsiteY18" fmla="*/ 0 h 121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2893" h="1210055" fill="none" extrusionOk="0">
                <a:moveTo>
                  <a:pt x="0" y="0"/>
                </a:moveTo>
                <a:cubicBezTo>
                  <a:pt x="257743" y="29515"/>
                  <a:pt x="488545" y="-28053"/>
                  <a:pt x="712157" y="0"/>
                </a:cubicBezTo>
                <a:cubicBezTo>
                  <a:pt x="935769" y="28053"/>
                  <a:pt x="1074442" y="-29724"/>
                  <a:pt x="1424314" y="0"/>
                </a:cubicBezTo>
                <a:cubicBezTo>
                  <a:pt x="1774186" y="29724"/>
                  <a:pt x="1794811" y="-12680"/>
                  <a:pt x="1961555" y="0"/>
                </a:cubicBezTo>
                <a:cubicBezTo>
                  <a:pt x="2128299" y="12680"/>
                  <a:pt x="2400345" y="-15839"/>
                  <a:pt x="2542525" y="0"/>
                </a:cubicBezTo>
                <a:cubicBezTo>
                  <a:pt x="2684705" y="15839"/>
                  <a:pt x="2997541" y="-28934"/>
                  <a:pt x="3210953" y="0"/>
                </a:cubicBezTo>
                <a:cubicBezTo>
                  <a:pt x="3424365" y="28934"/>
                  <a:pt x="3937017" y="-2084"/>
                  <a:pt x="4372893" y="0"/>
                </a:cubicBezTo>
                <a:cubicBezTo>
                  <a:pt x="4372564" y="162681"/>
                  <a:pt x="4394257" y="354247"/>
                  <a:pt x="4372893" y="605028"/>
                </a:cubicBezTo>
                <a:cubicBezTo>
                  <a:pt x="4351529" y="855809"/>
                  <a:pt x="4385690" y="967298"/>
                  <a:pt x="4372893" y="1210055"/>
                </a:cubicBezTo>
                <a:cubicBezTo>
                  <a:pt x="4171717" y="1209264"/>
                  <a:pt x="4054507" y="1213403"/>
                  <a:pt x="3835652" y="1210055"/>
                </a:cubicBezTo>
                <a:cubicBezTo>
                  <a:pt x="3616797" y="1206707"/>
                  <a:pt x="3554489" y="1214851"/>
                  <a:pt x="3298411" y="1210055"/>
                </a:cubicBezTo>
                <a:cubicBezTo>
                  <a:pt x="3042333" y="1205259"/>
                  <a:pt x="2935733" y="1203843"/>
                  <a:pt x="2804899" y="1210055"/>
                </a:cubicBezTo>
                <a:cubicBezTo>
                  <a:pt x="2674065" y="1216267"/>
                  <a:pt x="2463017" y="1212782"/>
                  <a:pt x="2267657" y="1210055"/>
                </a:cubicBezTo>
                <a:cubicBezTo>
                  <a:pt x="2072297" y="1207328"/>
                  <a:pt x="1972379" y="1188338"/>
                  <a:pt x="1774145" y="1210055"/>
                </a:cubicBezTo>
                <a:cubicBezTo>
                  <a:pt x="1575911" y="1231772"/>
                  <a:pt x="1479862" y="1217245"/>
                  <a:pt x="1236904" y="1210055"/>
                </a:cubicBezTo>
                <a:cubicBezTo>
                  <a:pt x="993946" y="1202865"/>
                  <a:pt x="983397" y="1215575"/>
                  <a:pt x="743392" y="1210055"/>
                </a:cubicBezTo>
                <a:cubicBezTo>
                  <a:pt x="503387" y="1204535"/>
                  <a:pt x="344549" y="1205282"/>
                  <a:pt x="0" y="1210055"/>
                </a:cubicBezTo>
                <a:cubicBezTo>
                  <a:pt x="1536" y="990677"/>
                  <a:pt x="11244" y="873705"/>
                  <a:pt x="0" y="641329"/>
                </a:cubicBezTo>
                <a:cubicBezTo>
                  <a:pt x="-11244" y="408953"/>
                  <a:pt x="26882" y="267964"/>
                  <a:pt x="0" y="0"/>
                </a:cubicBezTo>
                <a:close/>
              </a:path>
              <a:path w="4372893" h="1210055" stroke="0" extrusionOk="0">
                <a:moveTo>
                  <a:pt x="0" y="0"/>
                </a:moveTo>
                <a:cubicBezTo>
                  <a:pt x="265281" y="-12942"/>
                  <a:pt x="484265" y="27569"/>
                  <a:pt x="624699" y="0"/>
                </a:cubicBezTo>
                <a:cubicBezTo>
                  <a:pt x="765133" y="-27569"/>
                  <a:pt x="962601" y="7500"/>
                  <a:pt x="1205669" y="0"/>
                </a:cubicBezTo>
                <a:cubicBezTo>
                  <a:pt x="1448737" y="-7500"/>
                  <a:pt x="1627971" y="-20627"/>
                  <a:pt x="1786639" y="0"/>
                </a:cubicBezTo>
                <a:cubicBezTo>
                  <a:pt x="1945307" y="20627"/>
                  <a:pt x="2157795" y="12773"/>
                  <a:pt x="2411338" y="0"/>
                </a:cubicBezTo>
                <a:cubicBezTo>
                  <a:pt x="2664881" y="-12773"/>
                  <a:pt x="2775754" y="11936"/>
                  <a:pt x="2948579" y="0"/>
                </a:cubicBezTo>
                <a:cubicBezTo>
                  <a:pt x="3121404" y="-11936"/>
                  <a:pt x="3502357" y="-26493"/>
                  <a:pt x="3660736" y="0"/>
                </a:cubicBezTo>
                <a:cubicBezTo>
                  <a:pt x="3819115" y="26493"/>
                  <a:pt x="4085420" y="18485"/>
                  <a:pt x="4372893" y="0"/>
                </a:cubicBezTo>
                <a:cubicBezTo>
                  <a:pt x="4380277" y="214560"/>
                  <a:pt x="4358762" y="386593"/>
                  <a:pt x="4372893" y="568726"/>
                </a:cubicBezTo>
                <a:cubicBezTo>
                  <a:pt x="4387024" y="750859"/>
                  <a:pt x="4360771" y="907068"/>
                  <a:pt x="4372893" y="1210055"/>
                </a:cubicBezTo>
                <a:cubicBezTo>
                  <a:pt x="4208755" y="1224657"/>
                  <a:pt x="4018447" y="1202241"/>
                  <a:pt x="3748194" y="1210055"/>
                </a:cubicBezTo>
                <a:cubicBezTo>
                  <a:pt x="3477941" y="1217869"/>
                  <a:pt x="3477646" y="1208674"/>
                  <a:pt x="3210953" y="1210055"/>
                </a:cubicBezTo>
                <a:cubicBezTo>
                  <a:pt x="2944260" y="1211436"/>
                  <a:pt x="2838710" y="1187452"/>
                  <a:pt x="2498796" y="1210055"/>
                </a:cubicBezTo>
                <a:cubicBezTo>
                  <a:pt x="2158882" y="1232658"/>
                  <a:pt x="2144761" y="1225101"/>
                  <a:pt x="1961555" y="1210055"/>
                </a:cubicBezTo>
                <a:cubicBezTo>
                  <a:pt x="1778349" y="1195009"/>
                  <a:pt x="1579062" y="1214475"/>
                  <a:pt x="1380585" y="1210055"/>
                </a:cubicBezTo>
                <a:cubicBezTo>
                  <a:pt x="1182108" y="1205636"/>
                  <a:pt x="1059470" y="1232846"/>
                  <a:pt x="799615" y="1210055"/>
                </a:cubicBezTo>
                <a:cubicBezTo>
                  <a:pt x="539760" y="1187265"/>
                  <a:pt x="292497" y="1234645"/>
                  <a:pt x="0" y="1210055"/>
                </a:cubicBezTo>
                <a:cubicBezTo>
                  <a:pt x="3505" y="922607"/>
                  <a:pt x="-22373" y="801192"/>
                  <a:pt x="0" y="629229"/>
                </a:cubicBezTo>
                <a:cubicBezTo>
                  <a:pt x="22373" y="457266"/>
                  <a:pt x="23356" y="215450"/>
                  <a:pt x="0" y="0"/>
                </a:cubicBezTo>
                <a:close/>
              </a:path>
            </a:pathLst>
          </a:custGeom>
          <a:solidFill>
            <a:srgbClr val="0070C0">
              <a:alpha val="30196"/>
            </a:srgbClr>
          </a:solidFill>
          <a:ln w="38100">
            <a:no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17715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0"/>
            <a:ext cx="12192000" cy="11172289"/>
          </a:xfrm>
          <a:prstGeom prst="rect">
            <a:avLst/>
          </a:prstGeom>
          <a:noFill/>
        </p:spPr>
        <p:txBody>
          <a:bodyPr wrap="square">
            <a:spAutoFit/>
          </a:bodyPr>
          <a:lstStyle/>
          <a:p>
            <a:r>
              <a:rPr lang="da-DK" b="0" dirty="0">
                <a:solidFill>
                  <a:srgbClr val="C586C0"/>
                </a:solidFill>
                <a:effectLst/>
                <a:latin typeface="Consolas" panose="020B0609020204030204" pitchFamily="49" charset="0"/>
              </a:rPr>
              <a:t>@using</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System</a:t>
            </a:r>
            <a:r>
              <a:rPr lang="da-DK" b="0" dirty="0" err="1">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Reflection</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PropertyInfo</a:t>
            </a:r>
            <a:r>
              <a:rPr lang="da-DK" b="0" dirty="0">
                <a:solidFill>
                  <a:srgbClr val="D4D4D4"/>
                </a:solidFill>
                <a:effectLst/>
                <a:latin typeface="Consolas" panose="020B0609020204030204" pitchFamily="49" charset="0"/>
              </a:rPr>
              <a:t>&gt; </a:t>
            </a:r>
            <a:r>
              <a:rPr lang="da-DK" b="0" dirty="0" err="1">
                <a:solidFill>
                  <a:srgbClr val="9CDCFE"/>
                </a:solidFill>
                <a:effectLst/>
                <a:latin typeface="Consolas" panose="020B0609020204030204" pitchFamily="49" charset="0"/>
              </a:rPr>
              <a:t>ItemsPropertyInfo</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=&gt; </a:t>
            </a:r>
            <a:r>
              <a:rPr lang="da-DK" b="0" dirty="0" err="1">
                <a:solidFill>
                  <a:srgbClr val="569CD6"/>
                </a:solidFill>
                <a:effectLst/>
                <a:latin typeface="Consolas" panose="020B0609020204030204" pitchFamily="49" charset="0"/>
              </a:rPr>
              <a:t>typeof</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GetProperties</a:t>
            </a:r>
            <a:r>
              <a:rPr lang="da-DK" b="0" dirty="0">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Public</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BindingFlags</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Instance</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Where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CanRead</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Name</a:t>
            </a:r>
            <a:r>
              <a:rPr lang="da-DK" b="0" dirty="0">
                <a:solidFill>
                  <a:srgbClr val="D4D4D4"/>
                </a:solidFill>
                <a:effectLst/>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ItemsPropertyInfo</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GetValue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GetColumnNames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name</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3555186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iterate type="wd">
                                    <p:tmPct val="1000"/>
                                  </p:iterate>
                                  <p:childTnLst>
                                    <p:animEffect transition="out" filter="wipe(right)">
                                      <p:cBhvr>
                                        <p:cTn id="6" dur="500"/>
                                        <p:tgtEl>
                                          <p:spTgt spid="7">
                                            <p:txEl>
                                              <p:pRg st="6" end="6"/>
                                            </p:txEl>
                                          </p:spTgt>
                                        </p:tgtEl>
                                      </p:cBhvr>
                                    </p:animEffect>
                                    <p:set>
                                      <p:cBhvr>
                                        <p:cTn id="7" dur="1" fill="hold">
                                          <p:stCondLst>
                                            <p:cond delay="499"/>
                                          </p:stCondLst>
                                        </p:cTn>
                                        <p:tgtEl>
                                          <p:spTgt spid="7">
                                            <p:txEl>
                                              <p:pRg st="6" end="6"/>
                                            </p:txEl>
                                          </p:spTgt>
                                        </p:tgtEl>
                                        <p:attrNameLst>
                                          <p:attrName>style.visibility</p:attrName>
                                        </p:attrNameLst>
                                      </p:cBhvr>
                                      <p:to>
                                        <p:strVal val="hidden"/>
                                      </p:to>
                                    </p:set>
                                  </p:childTnLst>
                                </p:cTn>
                              </p:par>
                              <p:par>
                                <p:cTn id="8" presetID="22" presetClass="exit" presetSubtype="2" fill="hold" nodeType="withEffect">
                                  <p:stCondLst>
                                    <p:cond delay="0"/>
                                  </p:stCondLst>
                                  <p:iterate type="wd">
                                    <p:tmPct val="1000"/>
                                  </p:iterate>
                                  <p:childTnLst>
                                    <p:animEffect transition="out" filter="wipe(right)">
                                      <p:cBhvr>
                                        <p:cTn id="9" dur="500"/>
                                        <p:tgtEl>
                                          <p:spTgt spid="7">
                                            <p:txEl>
                                              <p:pRg st="7" end="7"/>
                                            </p:txEl>
                                          </p:spTgt>
                                        </p:tgtEl>
                                      </p:cBhvr>
                                    </p:animEffect>
                                    <p:set>
                                      <p:cBhvr>
                                        <p:cTn id="10" dur="1" fill="hold">
                                          <p:stCondLst>
                                            <p:cond delay="499"/>
                                          </p:stCondLst>
                                        </p:cTn>
                                        <p:tgtEl>
                                          <p:spTgt spid="7">
                                            <p:txEl>
                                              <p:pRg st="7" end="7"/>
                                            </p:txEl>
                                          </p:spTgt>
                                        </p:tgtEl>
                                        <p:attrNameLst>
                                          <p:attrName>style.visibility</p:attrName>
                                        </p:attrNameLst>
                                      </p:cBhvr>
                                      <p:to>
                                        <p:strVal val="hidden"/>
                                      </p:to>
                                    </p:set>
                                  </p:childTnLst>
                                </p:cTn>
                              </p:par>
                              <p:par>
                                <p:cTn id="11" presetID="22" presetClass="exit" presetSubtype="2" fill="hold" nodeType="withEffect">
                                  <p:stCondLst>
                                    <p:cond delay="0"/>
                                  </p:stCondLst>
                                  <p:iterate type="wd">
                                    <p:tmPct val="1000"/>
                                  </p:iterate>
                                  <p:childTnLst>
                                    <p:animEffect transition="out" filter="wipe(right)">
                                      <p:cBhvr>
                                        <p:cTn id="12" dur="500"/>
                                        <p:tgtEl>
                                          <p:spTgt spid="7">
                                            <p:txEl>
                                              <p:pRg st="8" end="8"/>
                                            </p:txEl>
                                          </p:spTgt>
                                        </p:tgtEl>
                                      </p:cBhvr>
                                    </p:animEffect>
                                    <p:set>
                                      <p:cBhvr>
                                        <p:cTn id="13" dur="1" fill="hold">
                                          <p:stCondLst>
                                            <p:cond delay="499"/>
                                          </p:stCondLst>
                                        </p:cTn>
                                        <p:tgtEl>
                                          <p:spTgt spid="7">
                                            <p:txEl>
                                              <p:pRg st="8" end="8"/>
                                            </p:txEl>
                                          </p:spTgt>
                                        </p:tgtEl>
                                        <p:attrNameLst>
                                          <p:attrName>style.visibility</p:attrName>
                                        </p:attrNameLst>
                                      </p:cBhvr>
                                      <p:to>
                                        <p:strVal val="hidden"/>
                                      </p:to>
                                    </p:set>
                                  </p:childTnLst>
                                </p:cTn>
                              </p:par>
                              <p:par>
                                <p:cTn id="14" presetID="22" presetClass="exit" presetSubtype="2" fill="hold" nodeType="withEffect">
                                  <p:stCondLst>
                                    <p:cond delay="0"/>
                                  </p:stCondLst>
                                  <p:iterate type="wd">
                                    <p:tmPct val="1000"/>
                                  </p:iterate>
                                  <p:childTnLst>
                                    <p:animEffect transition="out" filter="wipe(right)">
                                      <p:cBhvr>
                                        <p:cTn id="15" dur="500"/>
                                        <p:tgtEl>
                                          <p:spTgt spid="7">
                                            <p:txEl>
                                              <p:pRg st="9" end="9"/>
                                            </p:txEl>
                                          </p:spTgt>
                                        </p:tgtEl>
                                      </p:cBhvr>
                                    </p:animEffect>
                                    <p:set>
                                      <p:cBhvr>
                                        <p:cTn id="16" dur="1" fill="hold">
                                          <p:stCondLst>
                                            <p:cond delay="499"/>
                                          </p:stCondLst>
                                        </p:cTn>
                                        <p:tgtEl>
                                          <p:spTgt spid="7">
                                            <p:txEl>
                                              <p:pRg st="9" end="9"/>
                                            </p:txEl>
                                          </p:spTgt>
                                        </p:tgtEl>
                                        <p:attrNameLst>
                                          <p:attrName>style.visibility</p:attrName>
                                        </p:attrNameLst>
                                      </p:cBhvr>
                                      <p:to>
                                        <p:strVal val="hidden"/>
                                      </p:to>
                                    </p:set>
                                  </p:childTnLst>
                                </p:cTn>
                              </p:par>
                            </p:childTnLst>
                          </p:cTn>
                        </p:par>
                        <p:par>
                          <p:cTn id="17" fill="hold">
                            <p:stCondLst>
                              <p:cond delay="555"/>
                            </p:stCondLst>
                            <p:childTnLst>
                              <p:par>
                                <p:cTn id="18" presetID="22" presetClass="exit" presetSubtype="2" fill="hold" nodeType="afterEffect">
                                  <p:stCondLst>
                                    <p:cond delay="0"/>
                                  </p:stCondLst>
                                  <p:iterate type="wd">
                                    <p:tmPct val="1000"/>
                                  </p:iterate>
                                  <p:childTnLst>
                                    <p:animEffect transition="out" filter="wipe(right)">
                                      <p:cBhvr>
                                        <p:cTn id="19" dur="500"/>
                                        <p:tgtEl>
                                          <p:spTgt spid="7">
                                            <p:txEl>
                                              <p:pRg st="0" end="0"/>
                                            </p:txEl>
                                          </p:spTgt>
                                        </p:tgtEl>
                                      </p:cBhvr>
                                    </p:animEffect>
                                    <p:set>
                                      <p:cBhvr>
                                        <p:cTn id="20"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0"/>
            <a:ext cx="12192000" cy="10341293"/>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GetValue</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GetColumnNames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name</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367370959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
        <p:nvSpPr>
          <p:cNvPr id="5" name="TextBox 4">
            <a:extLst>
              <a:ext uri="{FF2B5EF4-FFF2-40B4-BE49-F238E27FC236}">
                <a16:creationId xmlns:a16="http://schemas.microsoft.com/office/drawing/2014/main" id="{6B52CFCF-BAB0-4025-B168-9B32565962FF}"/>
              </a:ext>
            </a:extLst>
          </p:cNvPr>
          <p:cNvSpPr txBox="1"/>
          <p:nvPr/>
        </p:nvSpPr>
        <p:spPr>
          <a:xfrm>
            <a:off x="1362075" y="1166842"/>
            <a:ext cx="9467849" cy="4524315"/>
          </a:xfrm>
          <a:prstGeom prst="rect">
            <a:avLst/>
          </a:prstGeom>
          <a:noFill/>
        </p:spPr>
        <p:txBody>
          <a:bodyPr wrap="square">
            <a:spAutoFit/>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DataTableHelpers.cs</a:t>
            </a:r>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System</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Collections</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Generic</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Linq</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Linq</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Expressions</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System</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Reflection</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namespace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Components</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DataTables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dirty="0">
                <a:solidFill>
                  <a:srgbClr val="569CD6"/>
                </a:solidFill>
                <a:latin typeface="Consolas" panose="020B0609020204030204" pitchFamily="49" charset="0"/>
              </a:rPr>
              <a:t>internal</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DataTableHelpers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IEnumerable</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PropertyInfo</a:t>
            </a:r>
            <a:r>
              <a:rPr lang="en-US" dirty="0">
                <a:solidFill>
                  <a:srgbClr val="D4D4D4"/>
                </a:solidFill>
                <a:latin typeface="Consolas" panose="020B0609020204030204" pitchFamily="49" charset="0"/>
              </a:rPr>
              <a:t>&gt; </a:t>
            </a:r>
            <a:r>
              <a:rPr lang="en-US" dirty="0" err="1">
                <a:solidFill>
                  <a:srgbClr val="DCDCAA"/>
                </a:solidFill>
                <a:latin typeface="Consolas" panose="020B0609020204030204" pitchFamily="49" charset="0"/>
              </a:rPr>
              <a:t>GetItemsPropertyInfo</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        =&gt; </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GetProperties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BindingFlags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Public</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BindingFlags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Instance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Where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x</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CanRead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41838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wd">
                                    <p:tmAbs val="1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31"/>
                            </p:stCondLst>
                            <p:childTnLst>
                              <p:par>
                                <p:cTn id="8" presetID="1" presetClass="entr" presetSubtype="0" fill="hold" nodeType="afterEffect">
                                  <p:stCondLst>
                                    <p:cond delay="0"/>
                                  </p:stCondLst>
                                  <p:iterate type="wd">
                                    <p:tmAbs val="10"/>
                                  </p:iterate>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52"/>
                            </p:stCondLst>
                            <p:childTnLst>
                              <p:par>
                                <p:cTn id="11" presetID="1" presetClass="entr" presetSubtype="0" fill="hold" nodeType="afterEffect">
                                  <p:stCondLst>
                                    <p:cond delay="0"/>
                                  </p:stCondLst>
                                  <p:iterate type="wd">
                                    <p:tmAbs val="10"/>
                                  </p:iterate>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113"/>
                            </p:stCondLst>
                            <p:childTnLst>
                              <p:par>
                                <p:cTn id="14" presetID="1" presetClass="entr" presetSubtype="0" fill="hold" nodeType="afterEffect">
                                  <p:stCondLst>
                                    <p:cond delay="0"/>
                                  </p:stCondLst>
                                  <p:iterate type="wd">
                                    <p:tmAbs val="10"/>
                                  </p:iterate>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154"/>
                            </p:stCondLst>
                            <p:childTnLst>
                              <p:par>
                                <p:cTn id="17" presetID="1" presetClass="entr" presetSubtype="0" fill="hold" nodeType="afterEffect">
                                  <p:stCondLst>
                                    <p:cond delay="0"/>
                                  </p:stCondLst>
                                  <p:iterate type="wd">
                                    <p:tmAbs val="10"/>
                                  </p:iterate>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215"/>
                            </p:stCondLst>
                            <p:childTnLst>
                              <p:par>
                                <p:cTn id="20" presetID="1" presetClass="entr" presetSubtype="0" fill="hold" nodeType="afterEffect">
                                  <p:stCondLst>
                                    <p:cond delay="0"/>
                                  </p:stCondLst>
                                  <p:iterate type="wd">
                                    <p:tmAbs val="10"/>
                                  </p:iterate>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par>
                          <p:cTn id="22" fill="hold">
                            <p:stCondLst>
                              <p:cond delay="256"/>
                            </p:stCondLst>
                            <p:childTnLst>
                              <p:par>
                                <p:cTn id="23" presetID="1" presetClass="entr" presetSubtype="0" fill="hold" nodeType="afterEffect">
                                  <p:stCondLst>
                                    <p:cond delay="0"/>
                                  </p:stCondLst>
                                  <p:iterate type="wd">
                                    <p:tmAbs val="10"/>
                                  </p:iterate>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par>
                          <p:cTn id="25" fill="hold">
                            <p:stCondLst>
                              <p:cond delay="297"/>
                            </p:stCondLst>
                            <p:childTnLst>
                              <p:par>
                                <p:cTn id="26" presetID="1" presetClass="entr" presetSubtype="0" fill="hold" nodeType="afterEffect">
                                  <p:stCondLst>
                                    <p:cond delay="0"/>
                                  </p:stCondLst>
                                  <p:iterate type="wd">
                                    <p:tmAbs val="10"/>
                                  </p:iterate>
                                  <p:childTnLst>
                                    <p:set>
                                      <p:cBhvr>
                                        <p:cTn id="27" dur="1" fill="hold">
                                          <p:stCondLst>
                                            <p:cond delay="0"/>
                                          </p:stCondLst>
                                        </p:cTn>
                                        <p:tgtEl>
                                          <p:spTgt spid="5">
                                            <p:txEl>
                                              <p:pRg st="7" end="7"/>
                                            </p:txEl>
                                          </p:spTgt>
                                        </p:tgtEl>
                                        <p:attrNameLst>
                                          <p:attrName>style.visibility</p:attrName>
                                        </p:attrNameLst>
                                      </p:cBhvr>
                                      <p:to>
                                        <p:strVal val="visible"/>
                                      </p:to>
                                    </p:set>
                                  </p:childTnLst>
                                </p:cTn>
                              </p:par>
                            </p:childTnLst>
                          </p:cTn>
                        </p:par>
                        <p:par>
                          <p:cTn id="28" fill="hold">
                            <p:stCondLst>
                              <p:cond delay="328"/>
                            </p:stCondLst>
                            <p:childTnLst>
                              <p:par>
                                <p:cTn id="29" presetID="1" presetClass="entr" presetSubtype="0" fill="hold" nodeType="afterEffect">
                                  <p:stCondLst>
                                    <p:cond delay="0"/>
                                  </p:stCondLst>
                                  <p:iterate type="wd">
                                    <p:tmAbs val="10"/>
                                  </p:iterate>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par>
                          <p:cTn id="31" fill="hold">
                            <p:stCondLst>
                              <p:cond delay="328"/>
                            </p:stCondLst>
                            <p:childTnLst>
                              <p:par>
                                <p:cTn id="32" presetID="1" presetClass="entr" presetSubtype="0" fill="hold" nodeType="afterEffect">
                                  <p:stCondLst>
                                    <p:cond delay="0"/>
                                  </p:stCondLst>
                                  <p:iterate type="wd">
                                    <p:tmAbs val="10"/>
                                  </p:iterate>
                                  <p:childTnLst>
                                    <p:set>
                                      <p:cBhvr>
                                        <p:cTn id="33" dur="1" fill="hold">
                                          <p:stCondLst>
                                            <p:cond delay="0"/>
                                          </p:stCondLst>
                                        </p:cTn>
                                        <p:tgtEl>
                                          <p:spTgt spid="5">
                                            <p:txEl>
                                              <p:pRg st="9" end="9"/>
                                            </p:txEl>
                                          </p:spTgt>
                                        </p:tgtEl>
                                        <p:attrNameLst>
                                          <p:attrName>style.visibility</p:attrName>
                                        </p:attrNameLst>
                                      </p:cBhvr>
                                      <p:to>
                                        <p:strVal val="visible"/>
                                      </p:to>
                                    </p:set>
                                  </p:childTnLst>
                                </p:cTn>
                              </p:par>
                            </p:childTnLst>
                          </p:cTn>
                        </p:par>
                        <p:par>
                          <p:cTn id="34" fill="hold">
                            <p:stCondLst>
                              <p:cond delay="429"/>
                            </p:stCondLst>
                            <p:childTnLst>
                              <p:par>
                                <p:cTn id="35" presetID="1" presetClass="entr" presetSubtype="0" fill="hold" nodeType="afterEffect">
                                  <p:stCondLst>
                                    <p:cond delay="0"/>
                                  </p:stCondLst>
                                  <p:iterate type="wd">
                                    <p:tmAbs val="10"/>
                                  </p:iterate>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par>
                          <p:cTn id="37" fill="hold">
                            <p:stCondLst>
                              <p:cond delay="480"/>
                            </p:stCondLst>
                            <p:childTnLst>
                              <p:par>
                                <p:cTn id="38" presetID="1" presetClass="entr" presetSubtype="0" fill="hold" nodeType="afterEffect">
                                  <p:stCondLst>
                                    <p:cond delay="0"/>
                                  </p:stCondLst>
                                  <p:iterate type="wd">
                                    <p:tmAbs val="10"/>
                                  </p:iterate>
                                  <p:childTnLst>
                                    <p:set>
                                      <p:cBhvr>
                                        <p:cTn id="39" dur="1" fill="hold">
                                          <p:stCondLst>
                                            <p:cond delay="0"/>
                                          </p:stCondLst>
                                        </p:cTn>
                                        <p:tgtEl>
                                          <p:spTgt spid="5">
                                            <p:txEl>
                                              <p:pRg st="11" end="11"/>
                                            </p:txEl>
                                          </p:spTgt>
                                        </p:tgtEl>
                                        <p:attrNameLst>
                                          <p:attrName>style.visibility</p:attrName>
                                        </p:attrNameLst>
                                      </p:cBhvr>
                                      <p:to>
                                        <p:strVal val="visible"/>
                                      </p:to>
                                    </p:set>
                                  </p:childTnLst>
                                </p:cTn>
                              </p:par>
                            </p:childTnLst>
                          </p:cTn>
                        </p:par>
                        <p:par>
                          <p:cTn id="40" fill="hold">
                            <p:stCondLst>
                              <p:cond delay="591"/>
                            </p:stCondLst>
                            <p:childTnLst>
                              <p:par>
                                <p:cTn id="41" presetID="1" presetClass="entr" presetSubtype="0" fill="hold" nodeType="afterEffect">
                                  <p:stCondLst>
                                    <p:cond delay="0"/>
                                  </p:stCondLst>
                                  <p:iterate type="wd">
                                    <p:tmAbs val="10"/>
                                  </p:iterate>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par>
                          <p:cTn id="43" fill="hold">
                            <p:stCondLst>
                              <p:cond delay="682"/>
                            </p:stCondLst>
                            <p:childTnLst>
                              <p:par>
                                <p:cTn id="44" presetID="1" presetClass="entr" presetSubtype="0" fill="hold" nodeType="afterEffect">
                                  <p:stCondLst>
                                    <p:cond delay="0"/>
                                  </p:stCondLst>
                                  <p:iterate type="wd">
                                    <p:tmAbs val="10"/>
                                  </p:iterate>
                                  <p:childTnLst>
                                    <p:set>
                                      <p:cBhvr>
                                        <p:cTn id="45"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0"/>
            <a:ext cx="12192000" cy="10341293"/>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GetValue</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name</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GetColumnNames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name</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th</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193856320"/>
      </p:ext>
    </p:extLst>
  </p:cSld>
  <p:clrMapOvr>
    <a:masterClrMapping/>
  </p:clrMapOvr>
  <mc:AlternateContent xmlns:mc="http://schemas.openxmlformats.org/markup-compatibility/2006" xmlns:p159="http://schemas.microsoft.com/office/powerpoint/2015/09/main">
    <mc:Choice Requires="p159">
      <p:transition spd="slow"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
                                            <p:txEl>
                                              <p:pRg st="6" end="6"/>
                                            </p:txEl>
                                          </p:spTgt>
                                        </p:tgtEl>
                                      </p:cBhvr>
                                    </p:animEffect>
                                    <p:set>
                                      <p:cBhvr>
                                        <p:cTn id="7" dur="1" fill="hold">
                                          <p:stCondLst>
                                            <p:cond delay="499"/>
                                          </p:stCondLst>
                                        </p:cTn>
                                        <p:tgtEl>
                                          <p:spTgt spid="7">
                                            <p:txEl>
                                              <p:pRg st="6" end="6"/>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7">
                                            <p:txEl>
                                              <p:pRg st="7" end="7"/>
                                            </p:txEl>
                                          </p:spTgt>
                                        </p:tgtEl>
                                      </p:cBhvr>
                                    </p:animEffect>
                                    <p:set>
                                      <p:cBhvr>
                                        <p:cTn id="10" dur="1" fill="hold">
                                          <p:stCondLst>
                                            <p:cond delay="499"/>
                                          </p:stCondLst>
                                        </p:cTn>
                                        <p:tgtEl>
                                          <p:spTgt spid="7">
                                            <p:txEl>
                                              <p:pRg st="7" end="7"/>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7">
                                            <p:txEl>
                                              <p:pRg st="8" end="8"/>
                                            </p:txEl>
                                          </p:spTgt>
                                        </p:tgtEl>
                                      </p:cBhvr>
                                    </p:animEffect>
                                    <p:set>
                                      <p:cBhvr>
                                        <p:cTn id="13" dur="1" fill="hold">
                                          <p:stCondLst>
                                            <p:cond delay="499"/>
                                          </p:stCondLst>
                                        </p:cTn>
                                        <p:tgtEl>
                                          <p:spTgt spid="7">
                                            <p:txEl>
                                              <p:pRg st="8" end="8"/>
                                            </p:txEl>
                                          </p:spTgt>
                                        </p:tgtEl>
                                        <p:attrNameLst>
                                          <p:attrName>style.visibility</p:attrName>
                                        </p:attrNameLst>
                                      </p:cBhvr>
                                      <p:to>
                                        <p:strVal val="hidden"/>
                                      </p:to>
                                    </p:set>
                                  </p:childTnLst>
                                </p:cTn>
                              </p:par>
                            </p:childTnLst>
                          </p:cTn>
                        </p:par>
                        <p:par>
                          <p:cTn id="14" fill="hold">
                            <p:stCondLst>
                              <p:cond delay="500"/>
                            </p:stCondLst>
                            <p:childTnLst>
                              <p:par>
                                <p:cTn id="15" presetID="22" presetClass="exit" presetSubtype="4" fill="hold" nodeType="afterEffect">
                                  <p:stCondLst>
                                    <p:cond delay="0"/>
                                  </p:stCondLst>
                                  <p:childTnLst>
                                    <p:animEffect transition="out" filter="wipe(down)">
                                      <p:cBhvr>
                                        <p:cTn id="16" dur="500"/>
                                        <p:tgtEl>
                                          <p:spTgt spid="7">
                                            <p:txEl>
                                              <p:pRg st="15" end="15"/>
                                            </p:txEl>
                                          </p:spTgt>
                                        </p:tgtEl>
                                      </p:cBhvr>
                                    </p:animEffect>
                                    <p:set>
                                      <p:cBhvr>
                                        <p:cTn id="17" dur="1" fill="hold">
                                          <p:stCondLst>
                                            <p:cond delay="499"/>
                                          </p:stCondLst>
                                        </p:cTn>
                                        <p:tgtEl>
                                          <p:spTgt spid="7">
                                            <p:txEl>
                                              <p:pRg st="15" end="15"/>
                                            </p:txEl>
                                          </p:spTgt>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7">
                                            <p:txEl>
                                              <p:pRg st="16" end="16"/>
                                            </p:txEl>
                                          </p:spTgt>
                                        </p:tgtEl>
                                      </p:cBhvr>
                                    </p:animEffect>
                                    <p:set>
                                      <p:cBhvr>
                                        <p:cTn id="20" dur="1" fill="hold">
                                          <p:stCondLst>
                                            <p:cond delay="499"/>
                                          </p:stCondLst>
                                        </p:cTn>
                                        <p:tgtEl>
                                          <p:spTgt spid="7">
                                            <p:txEl>
                                              <p:pRg st="16" end="16"/>
                                            </p:txEl>
                                          </p:spTgt>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7">
                                            <p:txEl>
                                              <p:pRg st="17" end="17"/>
                                            </p:txEl>
                                          </p:spTgt>
                                        </p:tgtEl>
                                      </p:cBhvr>
                                    </p:animEffect>
                                    <p:set>
                                      <p:cBhvr>
                                        <p:cTn id="23" dur="1" fill="hold">
                                          <p:stCondLst>
                                            <p:cond delay="499"/>
                                          </p:stCondLst>
                                        </p:cTn>
                                        <p:tgtEl>
                                          <p:spTgt spid="7">
                                            <p:txEl>
                                              <p:pRg st="17" end="17"/>
                                            </p:txEl>
                                          </p:spTgt>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7">
                                            <p:txEl>
                                              <p:pRg st="18" end="18"/>
                                            </p:txEl>
                                          </p:spTgt>
                                        </p:tgtEl>
                                      </p:cBhvr>
                                    </p:animEffect>
                                    <p:set>
                                      <p:cBhvr>
                                        <p:cTn id="26" dur="1" fill="hold">
                                          <p:stCondLst>
                                            <p:cond delay="499"/>
                                          </p:stCondLst>
                                        </p:cTn>
                                        <p:tgtEl>
                                          <p:spTgt spid="7">
                                            <p:txEl>
                                              <p:pRg st="18" end="18"/>
                                            </p:txEl>
                                          </p:spTgt>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7">
                                            <p:txEl>
                                              <p:pRg st="19" end="19"/>
                                            </p:txEl>
                                          </p:spTgt>
                                        </p:tgtEl>
                                      </p:cBhvr>
                                    </p:animEffect>
                                    <p:set>
                                      <p:cBhvr>
                                        <p:cTn id="29" dur="1" fill="hold">
                                          <p:stCondLst>
                                            <p:cond delay="499"/>
                                          </p:stCondLst>
                                        </p:cTn>
                                        <p:tgtEl>
                                          <p:spTgt spid="7">
                                            <p:txEl>
                                              <p:pRg st="19" end="19"/>
                                            </p:txEl>
                                          </p:spTgt>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7">
                                            <p:txEl>
                                              <p:pRg st="20" end="20"/>
                                            </p:txEl>
                                          </p:spTgt>
                                        </p:tgtEl>
                                      </p:cBhvr>
                                    </p:animEffect>
                                    <p:set>
                                      <p:cBhvr>
                                        <p:cTn id="32" dur="1" fill="hold">
                                          <p:stCondLst>
                                            <p:cond delay="499"/>
                                          </p:stCondLst>
                                        </p:cTn>
                                        <p:tgtEl>
                                          <p:spTgt spid="7">
                                            <p:txEl>
                                              <p:pRg st="20" end="2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704850"/>
            <a:ext cx="12192000" cy="7848302"/>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GetValue</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err="1">
                <a:solidFill>
                  <a:srgbClr val="4EC9B0"/>
                </a:solidFill>
                <a:latin typeface="Consolas" panose="020B0609020204030204" pitchFamily="49" charset="0"/>
              </a:rPr>
              <a:t>DataTableHeader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TItem</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28173358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48D522-8F6E-4C12-83C0-008A798D2C94}"/>
              </a:ext>
            </a:extLst>
          </p:cNvPr>
          <p:cNvSpPr txBox="1"/>
          <p:nvPr/>
        </p:nvSpPr>
        <p:spPr>
          <a:xfrm>
            <a:off x="2419663" y="1582340"/>
            <a:ext cx="7352674" cy="3693319"/>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string</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DataTableHelpers</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GetItemsPropertyInfo</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Name</a:t>
            </a:r>
            <a:r>
              <a:rPr lang="da-DK" b="0" dirty="0">
                <a:solidFill>
                  <a:srgbClr val="D4D4D4"/>
                </a:solidFill>
                <a:effectLst/>
                <a:latin typeface="Consolas" panose="020B0609020204030204" pitchFamily="49" charset="0"/>
              </a:rPr>
              <a:t>);</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@foreach</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var</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name</a:t>
            </a:r>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in</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GetColumnNames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th</a:t>
            </a:r>
            <a:r>
              <a:rPr lang="da-DK" b="0" dirty="0">
                <a:solidFill>
                  <a:srgbClr val="808080"/>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name</a:t>
            </a:r>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th</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p>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p:txBody>
          <a:bodyPr/>
          <a:lstStyle/>
          <a:p>
            <a:pPr algn="ctr"/>
            <a:r>
              <a:rPr lang="en-US" dirty="0"/>
              <a:t>&lt;</a:t>
            </a:r>
            <a:r>
              <a:rPr lang="en-US" dirty="0" err="1">
                <a:solidFill>
                  <a:srgbClr val="569CD6"/>
                </a:solidFill>
              </a:rPr>
              <a:t>DataTableHeader</a:t>
            </a:r>
            <a:r>
              <a:rPr lang="en-US" dirty="0"/>
              <a:t>&gt;</a:t>
            </a:r>
            <a:endParaRPr lang="da-DK" dirty="0"/>
          </a:p>
        </p:txBody>
      </p:sp>
    </p:spTree>
    <p:extLst>
      <p:ext uri="{BB962C8B-B14F-4D97-AF65-F5344CB8AC3E}">
        <p14:creationId xmlns:p14="http://schemas.microsoft.com/office/powerpoint/2010/main" val="381545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8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8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59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par>
                          <p:cTn id="19" fill="hold">
                            <p:stCondLst>
                              <p:cond delay="106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7">
                                            <p:txEl>
                                              <p:pRg st="5" end="5"/>
                                            </p:txEl>
                                          </p:spTgt>
                                        </p:tgtEl>
                                        <p:attrNameLst>
                                          <p:attrName>style.visibility</p:attrName>
                                        </p:attrNameLst>
                                      </p:cBhvr>
                                      <p:to>
                                        <p:strVal val="visible"/>
                                      </p:to>
                                    </p:set>
                                  </p:childTnLst>
                                </p:cTn>
                              </p:par>
                            </p:childTnLst>
                          </p:cTn>
                        </p:par>
                        <p:par>
                          <p:cTn id="22" fill="hold">
                            <p:stCondLst>
                              <p:cond delay="1245"/>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par>
                          <p:cTn id="25" fill="hold">
                            <p:stCondLst>
                              <p:cond delay="1245"/>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7">
                                            <p:txEl>
                                              <p:pRg st="7" end="7"/>
                                            </p:txEl>
                                          </p:spTgt>
                                        </p:tgtEl>
                                        <p:attrNameLst>
                                          <p:attrName>style.visibility</p:attrName>
                                        </p:attrNameLst>
                                      </p:cBhvr>
                                      <p:to>
                                        <p:strVal val="visible"/>
                                      </p:to>
                                    </p:set>
                                  </p:childTnLst>
                                </p:cTn>
                              </p:par>
                            </p:childTnLst>
                          </p:cTn>
                        </p:par>
                        <p:par>
                          <p:cTn id="28" fill="hold">
                            <p:stCondLst>
                              <p:cond delay="1276"/>
                            </p:stCondLst>
                            <p:childTnLst>
                              <p:par>
                                <p:cTn id="29" presetID="1" presetClass="entr" presetSubtype="0" fill="hold" nodeType="afterEffect">
                                  <p:stCondLst>
                                    <p:cond delay="0"/>
                                  </p:stCondLst>
                                  <p:iterate type="lt">
                                    <p:tmAbs val="10"/>
                                  </p:iterate>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par>
                          <p:cTn id="31" fill="hold">
                            <p:stCondLst>
                              <p:cond delay="1617"/>
                            </p:stCondLst>
                            <p:childTnLst>
                              <p:par>
                                <p:cTn id="32" presetID="1" presetClass="entr" presetSubtype="0" fill="hold" nodeType="afterEffect">
                                  <p:stCondLst>
                                    <p:cond delay="0"/>
                                  </p:stCondLst>
                                  <p:iterate type="lt">
                                    <p:tmAbs val="10"/>
                                  </p:iterate>
                                  <p:childTnLst>
                                    <p:set>
                                      <p:cBhvr>
                                        <p:cTn id="33" dur="1" fill="hold">
                                          <p:stCondLst>
                                            <p:cond delay="0"/>
                                          </p:stCondLst>
                                        </p:cTn>
                                        <p:tgtEl>
                                          <p:spTgt spid="7">
                                            <p:txEl>
                                              <p:pRg st="9" end="9"/>
                                            </p:txEl>
                                          </p:spTgt>
                                        </p:tgtEl>
                                        <p:attrNameLst>
                                          <p:attrName>style.visibility</p:attrName>
                                        </p:attrNameLst>
                                      </p:cBhvr>
                                      <p:to>
                                        <p:strVal val="visible"/>
                                      </p:to>
                                    </p:set>
                                  </p:childTnLst>
                                </p:cTn>
                              </p:par>
                            </p:childTnLst>
                          </p:cTn>
                        </p:par>
                        <p:par>
                          <p:cTn id="34" fill="hold">
                            <p:stCondLst>
                              <p:cond delay="1617"/>
                            </p:stCondLst>
                            <p:childTnLst>
                              <p:par>
                                <p:cTn id="35" presetID="1" presetClass="entr" presetSubtype="0" fill="hold" nodeType="afterEffect">
                                  <p:stCondLst>
                                    <p:cond delay="0"/>
                                  </p:stCondLst>
                                  <p:iterate type="lt">
                                    <p:tmAbs val="10"/>
                                  </p:iterate>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par>
                          <p:cTn id="37" fill="hold">
                            <p:stCondLst>
                              <p:cond delay="1748"/>
                            </p:stCondLst>
                            <p:childTnLst>
                              <p:par>
                                <p:cTn id="38" presetID="1" presetClass="entr" presetSubtype="0" fill="hold" nodeType="afterEffect">
                                  <p:stCondLst>
                                    <p:cond delay="0"/>
                                  </p:stCondLst>
                                  <p:iterate type="lt">
                                    <p:tmAbs val="10"/>
                                  </p:iterate>
                                  <p:childTnLst>
                                    <p:set>
                                      <p:cBhvr>
                                        <p:cTn id="39" dur="1" fill="hold">
                                          <p:stCondLst>
                                            <p:cond delay="0"/>
                                          </p:stCondLst>
                                        </p:cTn>
                                        <p:tgtEl>
                                          <p:spTgt spid="7">
                                            <p:txEl>
                                              <p:pRg st="11" end="11"/>
                                            </p:txEl>
                                          </p:spTgt>
                                        </p:tgtEl>
                                        <p:attrNameLst>
                                          <p:attrName>style.visibility</p:attrName>
                                        </p:attrNameLst>
                                      </p:cBhvr>
                                      <p:to>
                                        <p:strVal val="visible"/>
                                      </p:to>
                                    </p:set>
                                  </p:childTnLst>
                                </p:cTn>
                              </p:par>
                            </p:childTnLst>
                          </p:cTn>
                        </p:par>
                        <p:par>
                          <p:cTn id="40" fill="hold">
                            <p:stCondLst>
                              <p:cond delay="1748"/>
                            </p:stCondLst>
                            <p:childTnLst>
                              <p:par>
                                <p:cTn id="41" presetID="1" presetClass="entr" presetSubtype="0" fill="hold" nodeType="afterEffect">
                                  <p:stCondLst>
                                    <p:cond delay="0"/>
                                  </p:stCondLst>
                                  <p:iterate type="lt">
                                    <p:tmAbs val="10"/>
                                  </p:iterate>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695325"/>
            <a:ext cx="12192000" cy="7848302"/>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DataTableHelpers</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GetItemsPropertyInfo</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TItem</a:t>
            </a:r>
            <a:r>
              <a:rPr lang="da-DK" dirty="0">
                <a:solidFill>
                  <a:srgbClr val="D4D4D4"/>
                </a:solidFill>
                <a:latin typeface="Consolas" panose="020B0609020204030204" pitchFamily="49" charset="0"/>
              </a:rPr>
              <a:t>&gt;()</a:t>
            </a:r>
          </a:p>
          <a:p>
            <a:r>
              <a:rPr lang="da-DK" dirty="0">
                <a:solidFill>
                  <a:srgbClr val="D4D4D4"/>
                </a:solidFill>
                <a:latin typeface="Consolas" panose="020B0609020204030204" pitchFamily="49" charset="0"/>
              </a:rPr>
              <a:t>            .</a:t>
            </a:r>
            <a:r>
              <a:rPr lang="da-DK" dirty="0">
                <a:solidFill>
                  <a:srgbClr val="DCDCAA"/>
                </a:solidFill>
                <a:latin typeface="Consolas" panose="020B0609020204030204" pitchFamily="49" charset="0"/>
              </a:rPr>
              <a:t>Select</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x</a:t>
            </a:r>
            <a:r>
              <a:rPr lang="da-DK" dirty="0">
                <a:solidFill>
                  <a:srgbClr val="D4D4D4"/>
                </a:solidFill>
                <a:latin typeface="Consolas" panose="020B0609020204030204" pitchFamily="49" charset="0"/>
              </a:rPr>
              <a:t> =&gt; </a:t>
            </a:r>
            <a:r>
              <a:rPr lang="da-DK" dirty="0" err="1">
                <a:solidFill>
                  <a:srgbClr val="9CDCFE"/>
                </a:solidFill>
                <a:latin typeface="Consolas" panose="020B0609020204030204" pitchFamily="49" charset="0"/>
              </a:rPr>
              <a:t>x</a:t>
            </a:r>
            <a:r>
              <a:rPr lang="da-DK" dirty="0" err="1">
                <a:solidFill>
                  <a:srgbClr val="D4D4D4"/>
                </a:solidFill>
                <a:latin typeface="Consolas" panose="020B0609020204030204" pitchFamily="49" charset="0"/>
              </a:rPr>
              <a:t>.</a:t>
            </a:r>
            <a:r>
              <a:rPr lang="da-DK" dirty="0" err="1">
                <a:solidFill>
                  <a:srgbClr val="DCDCAA"/>
                </a:solidFill>
                <a:latin typeface="Consolas" panose="020B0609020204030204" pitchFamily="49" charset="0"/>
              </a:rPr>
              <a:t>GetValue</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err="1">
                <a:solidFill>
                  <a:srgbClr val="4EC9B0"/>
                </a:solidFill>
                <a:latin typeface="Consolas" panose="020B0609020204030204" pitchFamily="49" charset="0"/>
              </a:rPr>
              <a:t>DataTableHeader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TItem</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columnData</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err="1">
                <a:solidFill>
                  <a:srgbClr val="DCDCAA"/>
                </a:solidFill>
                <a:latin typeface="Consolas" panose="020B0609020204030204" pitchFamily="49" charset="0"/>
              </a:rPr>
              <a:t>GetItemData</a:t>
            </a:r>
            <a:r>
              <a:rPr lang="da-DK" dirty="0">
                <a:solidFill>
                  <a:srgbClr val="D4D4D4"/>
                </a:solidFill>
                <a:latin typeface="Consolas" panose="020B0609020204030204" pitchFamily="49" charset="0"/>
              </a:rPr>
              <a:t>(</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r>
              <a:rPr lang="da-DK" dirty="0">
                <a:solidFill>
                  <a:srgbClr val="C586C0"/>
                </a:solidFill>
                <a:latin typeface="Consolas" panose="020B0609020204030204" pitchFamily="49" charset="0"/>
              </a:rPr>
              <a:t>@</a:t>
            </a:r>
            <a:r>
              <a:rPr lang="da-DK" dirty="0">
                <a:solidFill>
                  <a:srgbClr val="9CDCFE"/>
                </a:solidFill>
                <a:latin typeface="Consolas" panose="020B0609020204030204" pitchFamily="49" charset="0"/>
              </a:rPr>
              <a:t>columnData</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tr</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421675390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
                                            <p:txEl>
                                              <p:pRg st="6" end="6"/>
                                            </p:txEl>
                                          </p:spTgt>
                                        </p:tgtEl>
                                      </p:cBhvr>
                                    </p:animEffect>
                                    <p:set>
                                      <p:cBhvr>
                                        <p:cTn id="7" dur="1" fill="hold">
                                          <p:stCondLst>
                                            <p:cond delay="499"/>
                                          </p:stCondLst>
                                        </p:cTn>
                                        <p:tgtEl>
                                          <p:spTgt spid="7">
                                            <p:txEl>
                                              <p:pRg st="6" end="6"/>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7">
                                            <p:txEl>
                                              <p:pRg st="7" end="7"/>
                                            </p:txEl>
                                          </p:spTgt>
                                        </p:tgtEl>
                                      </p:cBhvr>
                                    </p:animEffect>
                                    <p:set>
                                      <p:cBhvr>
                                        <p:cTn id="10" dur="1" fill="hold">
                                          <p:stCondLst>
                                            <p:cond delay="499"/>
                                          </p:stCondLst>
                                        </p:cTn>
                                        <p:tgtEl>
                                          <p:spTgt spid="7">
                                            <p:txEl>
                                              <p:pRg st="7" end="7"/>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7">
                                            <p:txEl>
                                              <p:pRg st="8" end="8"/>
                                            </p:txEl>
                                          </p:spTgt>
                                        </p:tgtEl>
                                      </p:cBhvr>
                                    </p:animEffect>
                                    <p:set>
                                      <p:cBhvr>
                                        <p:cTn id="13" dur="1" fill="hold">
                                          <p:stCondLst>
                                            <p:cond delay="499"/>
                                          </p:stCondLst>
                                        </p:cTn>
                                        <p:tgtEl>
                                          <p:spTgt spid="7">
                                            <p:txEl>
                                              <p:pRg st="8" end="8"/>
                                            </p:txEl>
                                          </p:spTgt>
                                        </p:tgtEl>
                                        <p:attrNameLst>
                                          <p:attrName>style.visibility</p:attrName>
                                        </p:attrNameLst>
                                      </p:cBhvr>
                                      <p:to>
                                        <p:strVal val="hidden"/>
                                      </p:to>
                                    </p:set>
                                  </p:childTnLst>
                                </p:cTn>
                              </p:par>
                            </p:childTnLst>
                          </p:cTn>
                        </p:par>
                        <p:par>
                          <p:cTn id="14" fill="hold">
                            <p:stCondLst>
                              <p:cond delay="500"/>
                            </p:stCondLst>
                            <p:childTnLst>
                              <p:par>
                                <p:cTn id="15" presetID="22" presetClass="exit" presetSubtype="4" fill="hold" nodeType="afterEffect">
                                  <p:stCondLst>
                                    <p:cond delay="0"/>
                                  </p:stCondLst>
                                  <p:childTnLst>
                                    <p:animEffect transition="out" filter="wipe(down)">
                                      <p:cBhvr>
                                        <p:cTn id="16" dur="500"/>
                                        <p:tgtEl>
                                          <p:spTgt spid="7">
                                            <p:txEl>
                                              <p:pRg st="17" end="17"/>
                                            </p:txEl>
                                          </p:spTgt>
                                        </p:tgtEl>
                                      </p:cBhvr>
                                    </p:animEffect>
                                    <p:set>
                                      <p:cBhvr>
                                        <p:cTn id="17" dur="1" fill="hold">
                                          <p:stCondLst>
                                            <p:cond delay="499"/>
                                          </p:stCondLst>
                                        </p:cTn>
                                        <p:tgtEl>
                                          <p:spTgt spid="7">
                                            <p:txEl>
                                              <p:pRg st="17" end="17"/>
                                            </p:txEl>
                                          </p:spTgt>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7">
                                            <p:txEl>
                                              <p:pRg st="18" end="18"/>
                                            </p:txEl>
                                          </p:spTgt>
                                        </p:tgtEl>
                                      </p:cBhvr>
                                    </p:animEffect>
                                    <p:set>
                                      <p:cBhvr>
                                        <p:cTn id="20" dur="1" fill="hold">
                                          <p:stCondLst>
                                            <p:cond delay="499"/>
                                          </p:stCondLst>
                                        </p:cTn>
                                        <p:tgtEl>
                                          <p:spTgt spid="7">
                                            <p:txEl>
                                              <p:pRg st="18" end="18"/>
                                            </p:txEl>
                                          </p:spTgt>
                                        </p:tgtEl>
                                        <p:attrNameLst>
                                          <p:attrName>style.visibility</p:attrName>
                                        </p:attrNameLst>
                                      </p:cBhvr>
                                      <p:to>
                                        <p:strVal val="hidden"/>
                                      </p:to>
                                    </p:set>
                                  </p:childTnLst>
                                </p:cTn>
                              </p:par>
                              <p:par>
                                <p:cTn id="21" presetID="22" presetClass="exit" presetSubtype="4" fill="hold" nodeType="withEffect">
                                  <p:stCondLst>
                                    <p:cond delay="0"/>
                                  </p:stCondLst>
                                  <p:childTnLst>
                                    <p:animEffect transition="out" filter="wipe(down)">
                                      <p:cBhvr>
                                        <p:cTn id="22" dur="500"/>
                                        <p:tgtEl>
                                          <p:spTgt spid="7">
                                            <p:txEl>
                                              <p:pRg st="19" end="19"/>
                                            </p:txEl>
                                          </p:spTgt>
                                        </p:tgtEl>
                                      </p:cBhvr>
                                    </p:animEffect>
                                    <p:set>
                                      <p:cBhvr>
                                        <p:cTn id="23" dur="1" fill="hold">
                                          <p:stCondLst>
                                            <p:cond delay="499"/>
                                          </p:stCondLst>
                                        </p:cTn>
                                        <p:tgtEl>
                                          <p:spTgt spid="7">
                                            <p:txEl>
                                              <p:pRg st="19" end="19"/>
                                            </p:txEl>
                                          </p:spTgt>
                                        </p:tgtEl>
                                        <p:attrNameLst>
                                          <p:attrName>style.visibility</p:attrName>
                                        </p:attrNameLst>
                                      </p:cBhvr>
                                      <p:to>
                                        <p:strVal val="hidden"/>
                                      </p:to>
                                    </p:set>
                                  </p:childTnLst>
                                </p:cTn>
                              </p:par>
                              <p:par>
                                <p:cTn id="24" presetID="22" presetClass="exit" presetSubtype="4" fill="hold" nodeType="withEffect">
                                  <p:stCondLst>
                                    <p:cond delay="0"/>
                                  </p:stCondLst>
                                  <p:childTnLst>
                                    <p:animEffect transition="out" filter="wipe(down)">
                                      <p:cBhvr>
                                        <p:cTn id="25" dur="500"/>
                                        <p:tgtEl>
                                          <p:spTgt spid="7">
                                            <p:txEl>
                                              <p:pRg st="20" end="20"/>
                                            </p:txEl>
                                          </p:spTgt>
                                        </p:tgtEl>
                                      </p:cBhvr>
                                    </p:animEffect>
                                    <p:set>
                                      <p:cBhvr>
                                        <p:cTn id="26" dur="1" fill="hold">
                                          <p:stCondLst>
                                            <p:cond delay="499"/>
                                          </p:stCondLst>
                                        </p:cTn>
                                        <p:tgtEl>
                                          <p:spTgt spid="7">
                                            <p:txEl>
                                              <p:pRg st="20" end="20"/>
                                            </p:txEl>
                                          </p:spTgt>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7">
                                            <p:txEl>
                                              <p:pRg st="21" end="21"/>
                                            </p:txEl>
                                          </p:spTgt>
                                        </p:tgtEl>
                                      </p:cBhvr>
                                    </p:animEffect>
                                    <p:set>
                                      <p:cBhvr>
                                        <p:cTn id="29" dur="1" fill="hold">
                                          <p:stCondLst>
                                            <p:cond delay="499"/>
                                          </p:stCondLst>
                                        </p:cTn>
                                        <p:tgtEl>
                                          <p:spTgt spid="7">
                                            <p:txEl>
                                              <p:pRg st="21" end="21"/>
                                            </p:txEl>
                                          </p:spTgt>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7">
                                            <p:txEl>
                                              <p:pRg st="22" end="22"/>
                                            </p:txEl>
                                          </p:spTgt>
                                        </p:tgtEl>
                                      </p:cBhvr>
                                    </p:animEffect>
                                    <p:set>
                                      <p:cBhvr>
                                        <p:cTn id="32" dur="1" fill="hold">
                                          <p:stCondLst>
                                            <p:cond delay="499"/>
                                          </p:stCondLst>
                                        </p:cTn>
                                        <p:tgtEl>
                                          <p:spTgt spid="7">
                                            <p:txEl>
                                              <p:pRg st="22" end="2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305A72-B897-43A5-B210-70466D95CFCA}"/>
              </a:ext>
            </a:extLst>
          </p:cNvPr>
          <p:cNvSpPr txBox="1"/>
          <p:nvPr/>
        </p:nvSpPr>
        <p:spPr>
          <a:xfrm>
            <a:off x="-3" y="0"/>
            <a:ext cx="12192000" cy="5078313"/>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err="1">
                <a:solidFill>
                  <a:srgbClr val="4EC9B0"/>
                </a:solidFill>
                <a:latin typeface="Consolas" panose="020B0609020204030204" pitchFamily="49" charset="0"/>
              </a:rPr>
              <a:t>DataTableHeader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TItem</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808080"/>
                </a:solidFill>
                <a:latin typeface="Consolas" panose="020B0609020204030204" pitchFamily="49" charset="0"/>
              </a:rPr>
              <a:t>			&lt;</a:t>
            </a:r>
            <a:r>
              <a:rPr lang="da-DK" dirty="0" err="1">
                <a:solidFill>
                  <a:srgbClr val="569CD6"/>
                </a:solidFill>
                <a:latin typeface="Consolas" panose="020B0609020204030204" pitchFamily="49" charset="0"/>
              </a:rPr>
              <a:t>DataTableRow</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r>
              <a:rPr lang="da-DK" dirty="0">
                <a:solidFill>
                  <a:srgbClr val="CE9178"/>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a:xfrm>
            <a:off x="8370279" y="114300"/>
            <a:ext cx="3821721" cy="1325563"/>
          </a:xfrm>
        </p:spPr>
        <p:txBody>
          <a:bodyPr/>
          <a:lstStyle/>
          <a:p>
            <a:pPr algn="ctr"/>
            <a:r>
              <a:rPr lang="en-US" dirty="0"/>
              <a:t>Refactoring</a:t>
            </a:r>
            <a:br>
              <a:rPr lang="en-US" dirty="0"/>
            </a:br>
            <a:r>
              <a:rPr lang="en-US" dirty="0"/>
              <a:t>&lt;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4235711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p:txBody>
          <a:bodyPr/>
          <a:lstStyle/>
          <a:p>
            <a:pPr algn="ctr"/>
            <a:r>
              <a:rPr lang="en-US" dirty="0"/>
              <a:t>&lt;</a:t>
            </a:r>
            <a:r>
              <a:rPr lang="en-US" dirty="0" err="1">
                <a:solidFill>
                  <a:srgbClr val="569CD6"/>
                </a:solidFill>
              </a:rPr>
              <a:t>DataTableRow</a:t>
            </a:r>
            <a:r>
              <a:rPr lang="en-US" dirty="0"/>
              <a:t>&gt;</a:t>
            </a:r>
            <a:endParaRPr lang="da-DK" dirty="0"/>
          </a:p>
        </p:txBody>
      </p:sp>
      <p:sp>
        <p:nvSpPr>
          <p:cNvPr id="5" name="TextBox 4">
            <a:extLst>
              <a:ext uri="{FF2B5EF4-FFF2-40B4-BE49-F238E27FC236}">
                <a16:creationId xmlns:a16="http://schemas.microsoft.com/office/drawing/2014/main" id="{5CBB9D17-12C9-4FB6-913D-0914B63445FE}"/>
              </a:ext>
            </a:extLst>
          </p:cNvPr>
          <p:cNvSpPr txBox="1"/>
          <p:nvPr/>
        </p:nvSpPr>
        <p:spPr>
          <a:xfrm>
            <a:off x="2393429" y="1690688"/>
            <a:ext cx="7405141" cy="4524315"/>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private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object</a:t>
            </a:r>
            <a:r>
              <a:rPr lang="da-DK" b="0" dirty="0">
                <a:solidFill>
                  <a:srgbClr val="D4D4D4"/>
                </a:solidFill>
                <a:effectLst/>
                <a:latin typeface="Consolas" panose="020B0609020204030204" pitchFamily="49" charset="0"/>
              </a:rPr>
              <a:t>?&gt;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DataTableHelpers</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GetItemsPropertyInfo</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GetValue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DCDCAA"/>
                </a:solidFill>
                <a:effectLst/>
                <a:latin typeface="Consolas" panose="020B0609020204030204" pitchFamily="49" charset="0"/>
              </a:rPr>
              <a:t>foreach</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var</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columnData</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in</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GetItemData</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columnData</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D4D4D4"/>
                </a:solidFill>
                <a:effectLst/>
                <a:latin typeface="Consolas" panose="020B0609020204030204" pitchFamily="49" charset="0"/>
              </a:rPr>
              <a:t>&gt;</a:t>
            </a:r>
          </a:p>
        </p:txBody>
      </p:sp>
    </p:spTree>
    <p:extLst>
      <p:ext uri="{BB962C8B-B14F-4D97-AF65-F5344CB8AC3E}">
        <p14:creationId xmlns:p14="http://schemas.microsoft.com/office/powerpoint/2010/main" val="265572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34E5-737F-4132-B272-66749259539D}"/>
              </a:ext>
            </a:extLst>
          </p:cNvPr>
          <p:cNvSpPr>
            <a:spLocks noGrp="1"/>
          </p:cNvSpPr>
          <p:nvPr>
            <p:ph type="title"/>
          </p:nvPr>
        </p:nvSpPr>
        <p:spPr/>
        <p:txBody>
          <a:bodyPr/>
          <a:lstStyle/>
          <a:p>
            <a:pPr algn="ctr"/>
            <a:r>
              <a:rPr lang="en-US" sz="4400" b="0" kern="1200" baseline="0" dirty="0">
                <a:solidFill>
                  <a:schemeClr val="tx1"/>
                </a:solidFill>
                <a:effectLst/>
                <a:latin typeface="+mj-lt"/>
                <a:ea typeface="+mj-ea"/>
                <a:cs typeface="+mj-cs"/>
              </a:rPr>
              <a:t>Disclaimer 🤚</a:t>
            </a:r>
            <a:endParaRPr lang="en-US" dirty="0"/>
          </a:p>
        </p:txBody>
      </p:sp>
      <p:sp>
        <p:nvSpPr>
          <p:cNvPr id="4" name="TextBox 3">
            <a:extLst>
              <a:ext uri="{FF2B5EF4-FFF2-40B4-BE49-F238E27FC236}">
                <a16:creationId xmlns:a16="http://schemas.microsoft.com/office/drawing/2014/main" id="{61277BE9-3E15-4526-ABA8-3FD61C44F3FF}"/>
              </a:ext>
            </a:extLst>
          </p:cNvPr>
          <p:cNvSpPr txBox="1"/>
          <p:nvPr/>
        </p:nvSpPr>
        <p:spPr>
          <a:xfrm>
            <a:off x="3548672" y="2478299"/>
            <a:ext cx="5094663" cy="1569660"/>
          </a:xfrm>
          <a:prstGeom prst="rect">
            <a:avLst/>
          </a:prstGeom>
          <a:noFill/>
        </p:spPr>
        <p:txBody>
          <a:bodyPr wrap="none" rtlCol="0">
            <a:spAutoFit/>
          </a:bodyPr>
          <a:lstStyle/>
          <a:p>
            <a:pPr algn="ctr"/>
            <a:r>
              <a:rPr lang="en-US" sz="3200" dirty="0"/>
              <a:t>This talk assumes knowledge </a:t>
            </a:r>
          </a:p>
          <a:p>
            <a:pPr algn="ctr"/>
            <a:r>
              <a:rPr lang="en-US" sz="3200" dirty="0"/>
              <a:t>of Blazor and </a:t>
            </a:r>
          </a:p>
          <a:p>
            <a:pPr algn="ctr"/>
            <a:r>
              <a:rPr lang="en-US" sz="3200" dirty="0"/>
              <a:t>unit testing concepts.</a:t>
            </a:r>
          </a:p>
        </p:txBody>
      </p:sp>
    </p:spTree>
    <p:extLst>
      <p:ext uri="{BB962C8B-B14F-4D97-AF65-F5344CB8AC3E}">
        <p14:creationId xmlns:p14="http://schemas.microsoft.com/office/powerpoint/2010/main" val="83290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7540-12E5-4CFC-9936-3081C01DCF2C}"/>
              </a:ext>
            </a:extLst>
          </p:cNvPr>
          <p:cNvSpPr>
            <a:spLocks noGrp="1"/>
          </p:cNvSpPr>
          <p:nvPr>
            <p:ph type="title"/>
          </p:nvPr>
        </p:nvSpPr>
        <p:spPr/>
        <p:txBody>
          <a:bodyPr/>
          <a:lstStyle/>
          <a:p>
            <a:pPr algn="ctr"/>
            <a:r>
              <a:rPr lang="en-US" dirty="0"/>
              <a:t>Refactored &lt;</a:t>
            </a:r>
            <a:r>
              <a:rPr lang="en-US" dirty="0" err="1">
                <a:solidFill>
                  <a:srgbClr val="569CD6"/>
                </a:solidFill>
              </a:rPr>
              <a:t>DataTable</a:t>
            </a:r>
            <a:r>
              <a:rPr lang="en-US" dirty="0"/>
              <a:t>&gt;</a:t>
            </a:r>
            <a:endParaRPr lang="da-DK" dirty="0"/>
          </a:p>
        </p:txBody>
      </p:sp>
      <p:sp>
        <p:nvSpPr>
          <p:cNvPr id="4" name="TextBox 3">
            <a:extLst>
              <a:ext uri="{FF2B5EF4-FFF2-40B4-BE49-F238E27FC236}">
                <a16:creationId xmlns:a16="http://schemas.microsoft.com/office/drawing/2014/main" id="{9EEE735A-27F4-4ACB-BF41-F5CCBECEF16B}"/>
              </a:ext>
            </a:extLst>
          </p:cNvPr>
          <p:cNvSpPr txBox="1"/>
          <p:nvPr/>
        </p:nvSpPr>
        <p:spPr>
          <a:xfrm>
            <a:off x="3062286" y="1566962"/>
            <a:ext cx="6500814" cy="5078313"/>
          </a:xfrm>
          <a:prstGeom prst="rect">
            <a:avLst/>
          </a:prstGeom>
          <a:noFill/>
        </p:spPr>
        <p:txBody>
          <a:bodyPr wrap="square">
            <a:spAutoFit/>
          </a:bodyPr>
          <a:lstStyle/>
          <a:p>
            <a:r>
              <a:rPr lang="da-DK" b="0" dirty="0">
                <a:solidFill>
                  <a:srgbClr val="C586C0"/>
                </a:solidFill>
                <a:effectLst/>
                <a:latin typeface="Consolas" panose="020B0609020204030204" pitchFamily="49" charset="0"/>
              </a:rPr>
              <a:t>@typeparam</a:t>
            </a:r>
            <a:r>
              <a:rPr lang="da-DK" b="0" dirty="0">
                <a:solidFill>
                  <a:srgbClr val="D4D4D4"/>
                </a:solidFill>
                <a:effectLst/>
                <a:latin typeface="Consolas" panose="020B0609020204030204" pitchFamily="49" charset="0"/>
              </a:rPr>
              <a:t> </a:t>
            </a:r>
            <a:r>
              <a:rPr lang="da-DK" b="0" dirty="0" err="1">
                <a:solidFill>
                  <a:srgbClr val="D4D4D4"/>
                </a:solidFill>
                <a:effectLst/>
                <a:latin typeface="Consolas" panose="020B0609020204030204" pitchFamily="49" charset="0"/>
              </a:rPr>
              <a:t>TItem</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4EC9B0"/>
                </a:solidFill>
                <a:effectLst/>
                <a:latin typeface="Consolas" panose="020B0609020204030204" pitchFamily="49" charset="0"/>
              </a:rPr>
              <a:t>Parameter</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IEnumerable</a:t>
            </a:r>
            <a:r>
              <a:rPr lang="da-DK" b="0" dirty="0">
                <a:solidFill>
                  <a:srgbClr val="D4D4D4"/>
                </a:solidFill>
                <a:effectLst/>
                <a:latin typeface="Consolas" panose="020B0609020204030204" pitchFamily="49" charset="0"/>
              </a:rPr>
              <a:t>&lt;</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&gt;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 { </a:t>
            </a:r>
            <a:r>
              <a:rPr lang="da-DK" b="0" dirty="0" err="1">
                <a:solidFill>
                  <a:srgbClr val="9CDCFE"/>
                </a:solidFill>
                <a:effectLst/>
                <a:latin typeface="Consolas" panose="020B0609020204030204" pitchFamily="49" charset="0"/>
              </a:rPr>
              <a:t>get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set</a:t>
            </a:r>
            <a:r>
              <a:rPr lang="da-DK" b="0" dirty="0">
                <a:solidFill>
                  <a:srgbClr val="D4D4D4"/>
                </a:solidFill>
                <a:effectLst/>
                <a:latin typeface="Consolas" panose="020B0609020204030204" pitchFamily="49" charset="0"/>
              </a:rPr>
              <a:t>; }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Enumerable</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Empty</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TItem</a:t>
            </a:r>
            <a:r>
              <a:rPr lang="da-DK" b="0" dirty="0">
                <a:solidFill>
                  <a:srgbClr val="D4D4D4"/>
                </a:solidFill>
                <a:effectLst/>
                <a:latin typeface="Consolas" panose="020B0609020204030204" pitchFamily="49" charset="0"/>
              </a:rPr>
              <a:t>&gt;();</a:t>
            </a:r>
          </a:p>
          <a:p>
            <a:r>
              <a:rPr lang="da-DK" b="0" dirty="0">
                <a:solidFill>
                  <a:srgbClr val="C586C0"/>
                </a:solidFill>
                <a:effectLst/>
                <a:latin typeface="Consolas" panose="020B0609020204030204" pitchFamily="49" charset="0"/>
              </a:rPr>
              <a:t>}</a:t>
            </a: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&lt;</a:t>
            </a:r>
            <a:r>
              <a:rPr lang="en-US" dirty="0" err="1">
                <a:solidFill>
                  <a:srgbClr val="4EC9B0"/>
                </a:solidFill>
                <a:latin typeface="Consolas" panose="020B0609020204030204" pitchFamily="49" charset="0"/>
              </a:rPr>
              <a:t>DataTableHeader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TItem</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TItem</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thead</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@foreach</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var</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C586C0"/>
                </a:solidFill>
                <a:latin typeface="Consolas" panose="020B0609020204030204" pitchFamily="49" charset="0"/>
              </a:rPr>
              <a:t>in</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Items</a:t>
            </a:r>
            <a:r>
              <a:rPr lang="da-DK" dirty="0">
                <a:solidFill>
                  <a:srgbClr val="D4D4D4"/>
                </a:solidFill>
                <a:latin typeface="Consolas" panose="020B0609020204030204" pitchFamily="49" charset="0"/>
              </a:rPr>
              <a:t>)</a:t>
            </a:r>
          </a:p>
          <a:p>
            <a:r>
              <a:rPr lang="da-DK" dirty="0">
                <a:solidFill>
                  <a:srgbClr val="D4D4D4"/>
                </a:solidFill>
                <a:latin typeface="Consolas" panose="020B0609020204030204" pitchFamily="49" charset="0"/>
              </a:rPr>
              <a:t>        {</a:t>
            </a:r>
          </a:p>
          <a:p>
            <a:r>
              <a:rPr lang="da-DK" dirty="0">
                <a:solidFill>
                  <a:srgbClr val="808080"/>
                </a:solidFill>
                <a:latin typeface="Consolas" panose="020B0609020204030204" pitchFamily="49" charset="0"/>
              </a:rPr>
              <a:t>			&lt;</a:t>
            </a:r>
            <a:r>
              <a:rPr lang="da-DK" dirty="0" err="1">
                <a:solidFill>
                  <a:srgbClr val="569CD6"/>
                </a:solidFill>
                <a:latin typeface="Consolas" panose="020B0609020204030204" pitchFamily="49" charset="0"/>
              </a:rPr>
              <a:t>DataTableRow</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Item</a:t>
            </a:r>
            <a:r>
              <a:rPr lang="da-DK" dirty="0">
                <a:solidFill>
                  <a:srgbClr val="D4D4D4"/>
                </a:solidFill>
                <a:latin typeface="Consolas" panose="020B0609020204030204" pitchFamily="49" charset="0"/>
              </a:rPr>
              <a:t>=</a:t>
            </a:r>
            <a:r>
              <a:rPr lang="da-DK" dirty="0">
                <a:solidFill>
                  <a:srgbClr val="CE9178"/>
                </a:solidFill>
                <a:latin typeface="Consolas" panose="020B0609020204030204" pitchFamily="49" charset="0"/>
              </a:rPr>
              <a:t>"item"</a:t>
            </a:r>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tbody</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err="1">
                <a:solidFill>
                  <a:srgbClr val="569CD6"/>
                </a:solidFill>
                <a:latin typeface="Consolas" panose="020B0609020204030204" pitchFamily="49" charset="0"/>
              </a:rPr>
              <a:t>table</a:t>
            </a:r>
            <a:r>
              <a:rPr lang="da-DK" dirty="0">
                <a:solidFill>
                  <a:srgbClr val="808080"/>
                </a:solidFill>
                <a:latin typeface="Consolas" panose="020B0609020204030204" pitchFamily="49" charset="0"/>
              </a:rPr>
              <a:t>&gt;</a:t>
            </a:r>
            <a:endParaRPr lang="da-DK"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1925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45BE-0312-409B-A206-F517862C022C}"/>
              </a:ext>
            </a:extLst>
          </p:cNvPr>
          <p:cNvSpPr>
            <a:spLocks noGrp="1"/>
          </p:cNvSpPr>
          <p:nvPr>
            <p:ph type="title"/>
          </p:nvPr>
        </p:nvSpPr>
        <p:spPr/>
        <p:txBody>
          <a:bodyPr/>
          <a:lstStyle/>
          <a:p>
            <a:pPr algn="ctr"/>
            <a:r>
              <a:rPr lang="en-US" dirty="0"/>
              <a:t>Creating maintainable tests</a:t>
            </a:r>
          </a:p>
        </p:txBody>
      </p:sp>
      <p:sp>
        <p:nvSpPr>
          <p:cNvPr id="4" name="TextBox 3">
            <a:extLst>
              <a:ext uri="{FF2B5EF4-FFF2-40B4-BE49-F238E27FC236}">
                <a16:creationId xmlns:a16="http://schemas.microsoft.com/office/drawing/2014/main" id="{FD95AC79-D648-4623-8A66-EE948242AC24}"/>
              </a:ext>
            </a:extLst>
          </p:cNvPr>
          <p:cNvSpPr txBox="1"/>
          <p:nvPr/>
        </p:nvSpPr>
        <p:spPr>
          <a:xfrm>
            <a:off x="6697558" y="2099346"/>
            <a:ext cx="3087574" cy="1015663"/>
          </a:xfrm>
          <a:prstGeom prst="rect">
            <a:avLst/>
          </a:prstGeom>
          <a:noFill/>
        </p:spPr>
        <p:txBody>
          <a:bodyPr wrap="square" rtlCol="0">
            <a:spAutoFit/>
          </a:bodyPr>
          <a:lstStyle/>
          <a:p>
            <a:pPr algn="ctr"/>
            <a:r>
              <a:rPr lang="en-US" sz="2000" dirty="0"/>
              <a:t>💚 Only verify markup that belongs to the component under test.</a:t>
            </a:r>
            <a:endParaRPr lang="da-DK" sz="2000" dirty="0"/>
          </a:p>
        </p:txBody>
      </p:sp>
      <p:sp>
        <p:nvSpPr>
          <p:cNvPr id="5" name="TextBox 4">
            <a:extLst>
              <a:ext uri="{FF2B5EF4-FFF2-40B4-BE49-F238E27FC236}">
                <a16:creationId xmlns:a16="http://schemas.microsoft.com/office/drawing/2014/main" id="{AA8AF103-C80F-4C96-9215-E635BB31BF93}"/>
              </a:ext>
            </a:extLst>
          </p:cNvPr>
          <p:cNvSpPr txBox="1"/>
          <p:nvPr/>
        </p:nvSpPr>
        <p:spPr>
          <a:xfrm>
            <a:off x="1057522" y="2079649"/>
            <a:ext cx="3163614" cy="707886"/>
          </a:xfrm>
          <a:prstGeom prst="rect">
            <a:avLst/>
          </a:prstGeom>
          <a:noFill/>
        </p:spPr>
        <p:txBody>
          <a:bodyPr wrap="square" rtlCol="0">
            <a:spAutoFit/>
          </a:bodyPr>
          <a:lstStyle/>
          <a:p>
            <a:pPr algn="ctr"/>
            <a:r>
              <a:rPr lang="en-US" sz="2000" dirty="0"/>
              <a:t>❤ Avoid duplicated code within test classes.</a:t>
            </a:r>
            <a:endParaRPr lang="da-DK" sz="2000" dirty="0"/>
          </a:p>
        </p:txBody>
      </p:sp>
      <p:sp>
        <p:nvSpPr>
          <p:cNvPr id="6" name="TextBox 5">
            <a:extLst>
              <a:ext uri="{FF2B5EF4-FFF2-40B4-BE49-F238E27FC236}">
                <a16:creationId xmlns:a16="http://schemas.microsoft.com/office/drawing/2014/main" id="{A75794B9-E088-4961-8A08-4D310873A596}"/>
              </a:ext>
            </a:extLst>
          </p:cNvPr>
          <p:cNvSpPr txBox="1"/>
          <p:nvPr/>
        </p:nvSpPr>
        <p:spPr>
          <a:xfrm>
            <a:off x="1513490" y="3429000"/>
            <a:ext cx="3087574" cy="1015663"/>
          </a:xfrm>
          <a:prstGeom prst="rect">
            <a:avLst/>
          </a:prstGeom>
          <a:noFill/>
        </p:spPr>
        <p:txBody>
          <a:bodyPr wrap="square" rtlCol="0">
            <a:spAutoFit/>
          </a:bodyPr>
          <a:lstStyle/>
          <a:p>
            <a:pPr algn="ctr"/>
            <a:r>
              <a:rPr lang="en-US" sz="2000" dirty="0"/>
              <a:t>🧡 Common arrange code in constructors/setup methods.</a:t>
            </a:r>
            <a:endParaRPr lang="da-DK" sz="2000" dirty="0"/>
          </a:p>
        </p:txBody>
      </p:sp>
      <p:sp>
        <p:nvSpPr>
          <p:cNvPr id="7" name="TextBox 6">
            <a:extLst>
              <a:ext uri="{FF2B5EF4-FFF2-40B4-BE49-F238E27FC236}">
                <a16:creationId xmlns:a16="http://schemas.microsoft.com/office/drawing/2014/main" id="{D35F402F-17F1-422B-96E7-12F1AF651C52}"/>
              </a:ext>
            </a:extLst>
          </p:cNvPr>
          <p:cNvSpPr txBox="1"/>
          <p:nvPr/>
        </p:nvSpPr>
        <p:spPr>
          <a:xfrm>
            <a:off x="1996967" y="4778351"/>
            <a:ext cx="3184634" cy="1015663"/>
          </a:xfrm>
          <a:prstGeom prst="rect">
            <a:avLst/>
          </a:prstGeom>
          <a:noFill/>
        </p:spPr>
        <p:txBody>
          <a:bodyPr wrap="square" rtlCol="0">
            <a:spAutoFit/>
          </a:bodyPr>
          <a:lstStyle/>
          <a:p>
            <a:pPr algn="ctr"/>
            <a:r>
              <a:rPr lang="en-US" sz="2000" dirty="0"/>
              <a:t>💛 Use creational patterns to create input data using business language.</a:t>
            </a:r>
            <a:endParaRPr lang="da-DK" sz="2000" dirty="0"/>
          </a:p>
        </p:txBody>
      </p:sp>
      <p:sp>
        <p:nvSpPr>
          <p:cNvPr id="8" name="TextBox 7">
            <a:extLst>
              <a:ext uri="{FF2B5EF4-FFF2-40B4-BE49-F238E27FC236}">
                <a16:creationId xmlns:a16="http://schemas.microsoft.com/office/drawing/2014/main" id="{7B8A3D89-D790-47CA-9A2B-FFCBAA3ECB5E}"/>
              </a:ext>
            </a:extLst>
          </p:cNvPr>
          <p:cNvSpPr txBox="1"/>
          <p:nvPr/>
        </p:nvSpPr>
        <p:spPr>
          <a:xfrm>
            <a:off x="7147036" y="3476136"/>
            <a:ext cx="2711669" cy="707886"/>
          </a:xfrm>
          <a:prstGeom prst="rect">
            <a:avLst/>
          </a:prstGeom>
          <a:noFill/>
        </p:spPr>
        <p:txBody>
          <a:bodyPr wrap="square" rtlCol="0">
            <a:spAutoFit/>
          </a:bodyPr>
          <a:lstStyle/>
          <a:p>
            <a:pPr algn="ctr"/>
            <a:r>
              <a:rPr lang="en-US" sz="2000" dirty="0"/>
              <a:t>💙 Stick to one logical assertion per test.</a:t>
            </a:r>
            <a:endParaRPr lang="da-DK" sz="2000" dirty="0"/>
          </a:p>
        </p:txBody>
      </p:sp>
      <p:sp>
        <p:nvSpPr>
          <p:cNvPr id="9" name="TextBox 8">
            <a:extLst>
              <a:ext uri="{FF2B5EF4-FFF2-40B4-BE49-F238E27FC236}">
                <a16:creationId xmlns:a16="http://schemas.microsoft.com/office/drawing/2014/main" id="{A4A2F631-E60F-44E1-B719-769DBE8DD452}"/>
              </a:ext>
            </a:extLst>
          </p:cNvPr>
          <p:cNvSpPr txBox="1"/>
          <p:nvPr/>
        </p:nvSpPr>
        <p:spPr>
          <a:xfrm>
            <a:off x="7588471" y="4545150"/>
            <a:ext cx="2816770" cy="1015663"/>
          </a:xfrm>
          <a:prstGeom prst="rect">
            <a:avLst/>
          </a:prstGeom>
          <a:noFill/>
        </p:spPr>
        <p:txBody>
          <a:bodyPr wrap="square" rtlCol="0">
            <a:spAutoFit/>
          </a:bodyPr>
          <a:lstStyle/>
          <a:p>
            <a:pPr algn="ctr"/>
            <a:r>
              <a:rPr lang="en-US" sz="2000" dirty="0"/>
              <a:t>💜 Create custom assertion methods using business language.</a:t>
            </a:r>
            <a:endParaRPr lang="da-DK" sz="2000" dirty="0"/>
          </a:p>
        </p:txBody>
      </p:sp>
    </p:spTree>
    <p:extLst>
      <p:ext uri="{BB962C8B-B14F-4D97-AF65-F5344CB8AC3E}">
        <p14:creationId xmlns:p14="http://schemas.microsoft.com/office/powerpoint/2010/main" val="42723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B656-DE12-48D3-ABF1-EE9FCF93768B}"/>
              </a:ext>
            </a:extLst>
          </p:cNvPr>
          <p:cNvSpPr>
            <a:spLocks noGrp="1"/>
          </p:cNvSpPr>
          <p:nvPr>
            <p:ph type="title"/>
          </p:nvPr>
        </p:nvSpPr>
        <p:spPr>
          <a:xfrm>
            <a:off x="7029450" y="3175"/>
            <a:ext cx="5162550" cy="1054099"/>
          </a:xfrm>
        </p:spPr>
        <p:txBody>
          <a:bodyPr/>
          <a:lstStyle/>
          <a:p>
            <a:pPr algn="ctr"/>
            <a:r>
              <a:rPr lang="en-US" dirty="0"/>
              <a:t>Testing &lt;</a:t>
            </a:r>
            <a:r>
              <a:rPr lang="en-US" dirty="0" err="1">
                <a:solidFill>
                  <a:srgbClr val="569CD6"/>
                </a:solidFill>
              </a:rPr>
              <a:t>DataTable</a:t>
            </a:r>
            <a:r>
              <a:rPr lang="en-US" dirty="0"/>
              <a:t>&gt;</a:t>
            </a:r>
            <a:endParaRPr lang="da-DK" dirty="0"/>
          </a:p>
        </p:txBody>
      </p:sp>
      <p:sp>
        <p:nvSpPr>
          <p:cNvPr id="5" name="TextBox 4">
            <a:extLst>
              <a:ext uri="{FF2B5EF4-FFF2-40B4-BE49-F238E27FC236}">
                <a16:creationId xmlns:a16="http://schemas.microsoft.com/office/drawing/2014/main" id="{5DFF9F5D-F1EC-46A6-B64B-A717B985078F}"/>
              </a:ext>
            </a:extLst>
          </p:cNvPr>
          <p:cNvSpPr txBox="1"/>
          <p:nvPr/>
        </p:nvSpPr>
        <p:spPr>
          <a:xfrm>
            <a:off x="0" y="1150819"/>
            <a:ext cx="12192000" cy="4801314"/>
          </a:xfrm>
          <a:prstGeom prst="rect">
            <a:avLst/>
          </a:prstGeom>
          <a:noFill/>
        </p:spPr>
        <p:txBody>
          <a:bodyPr wrap="square">
            <a:spAutoFit/>
          </a:bodyPr>
          <a:lstStyle/>
          <a:p>
            <a:r>
              <a:rPr lang="da-DK" b="0" dirty="0">
                <a:solidFill>
                  <a:srgbClr val="C586C0"/>
                </a:solidFill>
                <a:effectLst/>
                <a:latin typeface="Consolas" panose="020B0609020204030204" pitchFamily="49" charset="0"/>
              </a:rPr>
              <a: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DataTableTest.razor</a:t>
            </a:r>
            <a:r>
              <a:rPr lang="da-DK" b="0" dirty="0">
                <a:solidFill>
                  <a:srgbClr val="6A9955"/>
                </a:solidFill>
                <a:effectLst/>
                <a:latin typeface="Consolas" panose="020B0609020204030204" pitchFamily="49" charset="0"/>
              </a:rPr>
              <a:t> </a:t>
            </a:r>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@inherits</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TestContext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DataTable_Renders_Basic_Table_With_Head_And_Body</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Render the &lt;</a:t>
            </a:r>
            <a:r>
              <a:rPr lang="da-DK" b="0" dirty="0" err="1">
                <a:solidFill>
                  <a:srgbClr val="6A9955"/>
                </a:solidFill>
                <a:effectLst/>
                <a:latin typeface="Consolas" panose="020B0609020204030204" pitchFamily="49" charset="0"/>
              </a:rPr>
              <a:t>DataTable</a:t>
            </a:r>
            <a:r>
              <a:rPr lang="da-DK" b="0" dirty="0">
                <a:solidFill>
                  <a:srgbClr val="6A9955"/>
                </a:solidFill>
                <a:effectLst/>
                <a:latin typeface="Consolas" panose="020B0609020204030204" pitchFamily="49" charset="0"/>
              </a:rPr>
              <a:t>&gt; component, </a:t>
            </a:r>
            <a:r>
              <a:rPr lang="da-DK" b="0" dirty="0" err="1">
                <a:solidFill>
                  <a:srgbClr val="6A9955"/>
                </a:solidFill>
                <a:effectLst/>
                <a:latin typeface="Consolas" panose="020B0609020204030204" pitchFamily="49" charset="0"/>
              </a:rPr>
              <a:t>TItem</a:t>
            </a:r>
            <a:r>
              <a:rPr lang="da-DK" b="0" dirty="0">
                <a:solidFill>
                  <a:srgbClr val="6A9955"/>
                </a:solidFill>
                <a:effectLst/>
                <a:latin typeface="Consolas" panose="020B0609020204030204" pitchFamily="49" charset="0"/>
              </a:rPr>
              <a:t> is </a:t>
            </a:r>
            <a:r>
              <a:rPr lang="da-DK" b="0" dirty="0" err="1">
                <a:solidFill>
                  <a:srgbClr val="6A9955"/>
                </a:solidFill>
                <a:effectLst/>
                <a:latin typeface="Consolas" panose="020B0609020204030204" pitchFamily="49" charset="0"/>
              </a:rPr>
              <a:t>unimportant</a:t>
            </a:r>
            <a:r>
              <a:rPr lang="da-DK" b="0" dirty="0">
                <a:solidFill>
                  <a:srgbClr val="6A9955"/>
                </a:solidFill>
                <a:effectLst/>
                <a:latin typeface="Consolas" panose="020B0609020204030204" pitchFamily="49" charset="0"/>
              </a:rPr>
              <a:t> for </a:t>
            </a:r>
            <a:r>
              <a:rPr lang="da-DK" b="0" dirty="0" err="1">
                <a:solidFill>
                  <a:srgbClr val="6A9955"/>
                </a:solidFill>
                <a:effectLst/>
                <a:latin typeface="Consolas" panose="020B0609020204030204" pitchFamily="49" charset="0"/>
              </a:rPr>
              <a:t>this</a:t>
            </a:r>
            <a:r>
              <a:rPr lang="da-DK" b="0" dirty="0">
                <a:solidFill>
                  <a:srgbClr val="6A9955"/>
                </a:solidFill>
                <a:effectLst/>
                <a:latin typeface="Consolas" panose="020B0609020204030204" pitchFamily="49" charset="0"/>
              </a:rPr>
              <a:t> test.</a:t>
            </a:r>
          </a:p>
          <a:p>
            <a:r>
              <a:rPr lang="da-DK" b="0" dirty="0">
                <a:solidFill>
                  <a:srgbClr val="D4D4D4"/>
                </a:solidFill>
                <a:effectLst/>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object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Assert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table</a:t>
            </a:r>
            <a:r>
              <a:rPr lang="da-DK" b="0" dirty="0">
                <a:solidFill>
                  <a:srgbClr val="6A9955"/>
                </a:solidFill>
                <a:effectLst/>
                <a:latin typeface="Consolas" panose="020B0609020204030204" pitchFamily="49" charset="0"/>
              </a:rPr>
              <a:t> with head and body</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 </a:t>
            </a:r>
            <a:r>
              <a:rPr lang="da-DK" dirty="0" err="1">
                <a:solidFill>
                  <a:srgbClr val="9CDCFE"/>
                </a:solidFill>
                <a:latin typeface="Consolas" panose="020B0609020204030204" pitchFamily="49" charset="0"/>
              </a:rPr>
              <a:t>diff:ignoreChildren</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p>
        </p:txBody>
      </p:sp>
      <p:sp>
        <p:nvSpPr>
          <p:cNvPr id="4" name="Rectangle 3">
            <a:extLst>
              <a:ext uri="{FF2B5EF4-FFF2-40B4-BE49-F238E27FC236}">
                <a16:creationId xmlns:a16="http://schemas.microsoft.com/office/drawing/2014/main" id="{48639116-BDB8-4288-AA7A-82CF3E93C8DB}"/>
              </a:ext>
            </a:extLst>
          </p:cNvPr>
          <p:cNvSpPr/>
          <p:nvPr/>
        </p:nvSpPr>
        <p:spPr>
          <a:xfrm>
            <a:off x="2875281" y="4700270"/>
            <a:ext cx="2687319" cy="444579"/>
          </a:xfrm>
          <a:custGeom>
            <a:avLst/>
            <a:gdLst>
              <a:gd name="connsiteX0" fmla="*/ 0 w 2687319"/>
              <a:gd name="connsiteY0" fmla="*/ 0 h 444579"/>
              <a:gd name="connsiteX1" fmla="*/ 671830 w 2687319"/>
              <a:gd name="connsiteY1" fmla="*/ 0 h 444579"/>
              <a:gd name="connsiteX2" fmla="*/ 1316786 w 2687319"/>
              <a:gd name="connsiteY2" fmla="*/ 0 h 444579"/>
              <a:gd name="connsiteX3" fmla="*/ 1961743 w 2687319"/>
              <a:gd name="connsiteY3" fmla="*/ 0 h 444579"/>
              <a:gd name="connsiteX4" fmla="*/ 2687319 w 2687319"/>
              <a:gd name="connsiteY4" fmla="*/ 0 h 444579"/>
              <a:gd name="connsiteX5" fmla="*/ 2687319 w 2687319"/>
              <a:gd name="connsiteY5" fmla="*/ 444579 h 444579"/>
              <a:gd name="connsiteX6" fmla="*/ 2096109 w 2687319"/>
              <a:gd name="connsiteY6" fmla="*/ 444579 h 444579"/>
              <a:gd name="connsiteX7" fmla="*/ 1397406 w 2687319"/>
              <a:gd name="connsiteY7" fmla="*/ 444579 h 444579"/>
              <a:gd name="connsiteX8" fmla="*/ 671830 w 2687319"/>
              <a:gd name="connsiteY8" fmla="*/ 444579 h 444579"/>
              <a:gd name="connsiteX9" fmla="*/ 0 w 2687319"/>
              <a:gd name="connsiteY9" fmla="*/ 444579 h 444579"/>
              <a:gd name="connsiteX10" fmla="*/ 0 w 2687319"/>
              <a:gd name="connsiteY10" fmla="*/ 0 h 4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7319" h="444579" extrusionOk="0">
                <a:moveTo>
                  <a:pt x="0" y="0"/>
                </a:moveTo>
                <a:cubicBezTo>
                  <a:pt x="219081" y="28171"/>
                  <a:pt x="499355" y="21833"/>
                  <a:pt x="671830" y="0"/>
                </a:cubicBezTo>
                <a:cubicBezTo>
                  <a:pt x="844305" y="-21833"/>
                  <a:pt x="1083326" y="18878"/>
                  <a:pt x="1316786" y="0"/>
                </a:cubicBezTo>
                <a:cubicBezTo>
                  <a:pt x="1550246" y="-18878"/>
                  <a:pt x="1752768" y="10493"/>
                  <a:pt x="1961743" y="0"/>
                </a:cubicBezTo>
                <a:cubicBezTo>
                  <a:pt x="2170718" y="-10493"/>
                  <a:pt x="2435767" y="34603"/>
                  <a:pt x="2687319" y="0"/>
                </a:cubicBezTo>
                <a:cubicBezTo>
                  <a:pt x="2669982" y="95939"/>
                  <a:pt x="2675411" y="322834"/>
                  <a:pt x="2687319" y="444579"/>
                </a:cubicBezTo>
                <a:cubicBezTo>
                  <a:pt x="2429202" y="426571"/>
                  <a:pt x="2348127" y="456923"/>
                  <a:pt x="2096109" y="444579"/>
                </a:cubicBezTo>
                <a:cubicBezTo>
                  <a:pt x="1844091" y="432236"/>
                  <a:pt x="1669945" y="432629"/>
                  <a:pt x="1397406" y="444579"/>
                </a:cubicBezTo>
                <a:cubicBezTo>
                  <a:pt x="1124867" y="456529"/>
                  <a:pt x="834954" y="471177"/>
                  <a:pt x="671830" y="444579"/>
                </a:cubicBezTo>
                <a:cubicBezTo>
                  <a:pt x="508706" y="417981"/>
                  <a:pt x="252256" y="437810"/>
                  <a:pt x="0" y="444579"/>
                </a:cubicBezTo>
                <a:cubicBezTo>
                  <a:pt x="112" y="261821"/>
                  <a:pt x="-15696" y="218612"/>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05544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22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10"/>
                                  </p:iterate>
                                  <p:childTnLst>
                                    <p:set>
                                      <p:cBhvr>
                                        <p:cTn id="13" dur="1" fill="hold">
                                          <p:stCondLst>
                                            <p:cond delay="0"/>
                                          </p:stCondLst>
                                        </p:cTn>
                                        <p:tgtEl>
                                          <p:spTgt spid="5">
                                            <p:txEl>
                                              <p:pRg st="2" end="2"/>
                                            </p:txEl>
                                          </p:spTgt>
                                        </p:tgtEl>
                                        <p:attrNameLst>
                                          <p:attrName>style.visibility</p:attrName>
                                        </p:attrNameLst>
                                      </p:cBhvr>
                                      <p:to>
                                        <p:strVal val="visible"/>
                                      </p:to>
                                    </p:set>
                                  </p:childTnLst>
                                </p:cTn>
                              </p:par>
                            </p:childTnLst>
                          </p:cTn>
                        </p:par>
                        <p:par>
                          <p:cTn id="14" fill="hold">
                            <p:stCondLst>
                              <p:cond delay="41"/>
                            </p:stCondLst>
                            <p:childTnLst>
                              <p:par>
                                <p:cTn id="15" presetID="1" presetClass="entr" presetSubtype="0" fill="hold" nodeType="afterEffect">
                                  <p:stCondLst>
                                    <p:cond delay="0"/>
                                  </p:stCondLst>
                                  <p:iterate type="lt">
                                    <p:tmAbs val="10"/>
                                  </p:iterate>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par>
                          <p:cTn id="17" fill="hold">
                            <p:stCondLst>
                              <p:cond delay="41"/>
                            </p:stCondLst>
                            <p:childTnLst>
                              <p:par>
                                <p:cTn id="18" presetID="1" presetClass="entr" presetSubtype="0" fill="hold" nodeType="afterEffect">
                                  <p:stCondLst>
                                    <p:cond delay="0"/>
                                  </p:stCondLst>
                                  <p:iterate type="lt">
                                    <p:tmAbs val="10"/>
                                  </p:iterate>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par>
                          <p:cTn id="20" fill="hold">
                            <p:stCondLst>
                              <p:cond delay="92"/>
                            </p:stCondLst>
                            <p:childTnLst>
                              <p:par>
                                <p:cTn id="21" presetID="1" presetClass="entr" presetSubtype="0" fill="hold" nodeType="afterEffect">
                                  <p:stCondLst>
                                    <p:cond delay="0"/>
                                  </p:stCondLst>
                                  <p:iterate type="lt">
                                    <p:tmAbs val="10"/>
                                  </p:iterate>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par>
                          <p:cTn id="23" fill="hold">
                            <p:stCondLst>
                              <p:cond delay="683"/>
                            </p:stCondLst>
                            <p:childTnLst>
                              <p:par>
                                <p:cTn id="24" presetID="1" presetClass="entr" presetSubtype="0" fill="hold" nodeType="afterEffect">
                                  <p:stCondLst>
                                    <p:cond delay="0"/>
                                  </p:stCondLst>
                                  <p:iterate type="lt">
                                    <p:tmAbs val="10"/>
                                  </p:iterate>
                                  <p:childTnLst>
                                    <p:set>
                                      <p:cBhvr>
                                        <p:cTn id="25" dur="1" fill="hold">
                                          <p:stCondLst>
                                            <p:cond delay="0"/>
                                          </p:stCondLst>
                                        </p:cTn>
                                        <p:tgtEl>
                                          <p:spTgt spid="5">
                                            <p:txEl>
                                              <p:pRg st="6" end="6"/>
                                            </p:txEl>
                                          </p:spTgt>
                                        </p:tgtEl>
                                        <p:attrNameLst>
                                          <p:attrName>style.visibility</p:attrName>
                                        </p:attrNameLst>
                                      </p:cBhvr>
                                      <p:to>
                                        <p:strVal val="visible"/>
                                      </p:to>
                                    </p:set>
                                  </p:childTnLst>
                                </p:cTn>
                              </p:par>
                            </p:childTnLst>
                          </p:cTn>
                        </p:par>
                        <p:par>
                          <p:cTn id="26" fill="hold">
                            <p:stCondLst>
                              <p:cond delay="683"/>
                            </p:stCondLst>
                            <p:childTnLst>
                              <p:par>
                                <p:cTn id="27" presetID="1" presetClass="entr" presetSubtype="0" fill="hold" nodeType="afterEffect">
                                  <p:stCondLst>
                                    <p:cond delay="0"/>
                                  </p:stCondLst>
                                  <p:iterate type="lt">
                                    <p:tmAbs val="10"/>
                                  </p:iterate>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par>
                          <p:cTn id="29" fill="hold">
                            <p:stCondLst>
                              <p:cond delay="1294"/>
                            </p:stCondLst>
                            <p:childTnLst>
                              <p:par>
                                <p:cTn id="30" presetID="1" presetClass="entr" presetSubtype="0" fill="hold" nodeType="afterEffect">
                                  <p:stCondLst>
                                    <p:cond delay="0"/>
                                  </p:stCondLst>
                                  <p:iterate type="lt">
                                    <p:tmAbs val="10"/>
                                  </p:iterate>
                                  <p:childTnLst>
                                    <p:set>
                                      <p:cBhvr>
                                        <p:cTn id="31"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iterate type="lt">
                                    <p:tmAbs val="10"/>
                                  </p:iterate>
                                  <p:childTnLst>
                                    <p:set>
                                      <p:cBhvr>
                                        <p:cTn id="35" dur="1" fill="hold">
                                          <p:stCondLst>
                                            <p:cond delay="0"/>
                                          </p:stCondLst>
                                        </p:cTn>
                                        <p:tgtEl>
                                          <p:spTgt spid="5">
                                            <p:txEl>
                                              <p:pRg st="9" end="9"/>
                                            </p:txEl>
                                          </p:spTgt>
                                        </p:tgtEl>
                                        <p:attrNameLst>
                                          <p:attrName>style.visibility</p:attrName>
                                        </p:attrNameLst>
                                      </p:cBhvr>
                                      <p:to>
                                        <p:strVal val="visible"/>
                                      </p:to>
                                    </p:set>
                                  </p:childTnLst>
                                </p:cTn>
                              </p:par>
                            </p:childTnLst>
                          </p:cTn>
                        </p:par>
                        <p:par>
                          <p:cTn id="36" fill="hold">
                            <p:stCondLst>
                              <p:cond delay="271"/>
                            </p:stCondLst>
                            <p:childTnLst>
                              <p:par>
                                <p:cTn id="37" presetID="1" presetClass="entr" presetSubtype="0" fill="hold" nodeType="afterEffect">
                                  <p:stCondLst>
                                    <p:cond delay="0"/>
                                  </p:stCondLst>
                                  <p:iterate type="lt">
                                    <p:tmAbs val="10"/>
                                  </p:iterate>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par>
                          <p:cTn id="39" fill="hold">
                            <p:stCondLst>
                              <p:cond delay="442"/>
                            </p:stCondLst>
                            <p:childTnLst>
                              <p:par>
                                <p:cTn id="40" presetID="1" presetClass="entr" presetSubtype="0" fill="hold" nodeType="afterEffect">
                                  <p:stCondLst>
                                    <p:cond delay="0"/>
                                  </p:stCondLst>
                                  <p:iterate type="lt">
                                    <p:tmAbs val="10"/>
                                  </p:iterate>
                                  <p:childTnLst>
                                    <p:set>
                                      <p:cBhvr>
                                        <p:cTn id="41" dur="1" fill="hold">
                                          <p:stCondLst>
                                            <p:cond delay="0"/>
                                          </p:stCondLst>
                                        </p:cTn>
                                        <p:tgtEl>
                                          <p:spTgt spid="5">
                                            <p:txEl>
                                              <p:pRg st="11" end="11"/>
                                            </p:txEl>
                                          </p:spTgt>
                                        </p:tgtEl>
                                        <p:attrNameLst>
                                          <p:attrName>style.visibility</p:attrName>
                                        </p:attrNameLst>
                                      </p:cBhvr>
                                      <p:to>
                                        <p:strVal val="visible"/>
                                      </p:to>
                                    </p:set>
                                  </p:childTnLst>
                                </p:cTn>
                              </p:par>
                            </p:childTnLst>
                          </p:cTn>
                        </p:par>
                        <p:par>
                          <p:cTn id="42" fill="hold">
                            <p:stCondLst>
                              <p:cond delay="513"/>
                            </p:stCondLst>
                            <p:childTnLst>
                              <p:par>
                                <p:cTn id="43" presetID="1" presetClass="entr" presetSubtype="0" fill="hold" nodeType="afterEffect">
                                  <p:stCondLst>
                                    <p:cond delay="0"/>
                                  </p:stCondLst>
                                  <p:iterate type="lt">
                                    <p:tmAbs val="10"/>
                                  </p:iterate>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par>
                          <p:cTn id="45" fill="hold">
                            <p:stCondLst>
                              <p:cond delay="844"/>
                            </p:stCondLst>
                            <p:childTnLst>
                              <p:par>
                                <p:cTn id="46" presetID="1" presetClass="entr" presetSubtype="0" fill="hold" nodeType="afterEffect">
                                  <p:stCondLst>
                                    <p:cond delay="0"/>
                                  </p:stCondLst>
                                  <p:iterate type="lt">
                                    <p:tmAbs val="10"/>
                                  </p:iterate>
                                  <p:childTnLst>
                                    <p:set>
                                      <p:cBhvr>
                                        <p:cTn id="47" dur="1" fill="hold">
                                          <p:stCondLst>
                                            <p:cond delay="0"/>
                                          </p:stCondLst>
                                        </p:cTn>
                                        <p:tgtEl>
                                          <p:spTgt spid="5">
                                            <p:txEl>
                                              <p:pRg st="13" end="13"/>
                                            </p:txEl>
                                          </p:spTgt>
                                        </p:tgtEl>
                                        <p:attrNameLst>
                                          <p:attrName>style.visibility</p:attrName>
                                        </p:attrNameLst>
                                      </p:cBhvr>
                                      <p:to>
                                        <p:strVal val="visible"/>
                                      </p:to>
                                    </p:set>
                                  </p:childTnLst>
                                </p:cTn>
                              </p:par>
                            </p:childTnLst>
                          </p:cTn>
                        </p:par>
                        <p:par>
                          <p:cTn id="48" fill="hold">
                            <p:stCondLst>
                              <p:cond delay="985"/>
                            </p:stCondLst>
                            <p:childTnLst>
                              <p:par>
                                <p:cTn id="49" presetID="1" presetClass="entr" presetSubtype="0" fill="hold" nodeType="afterEffect">
                                  <p:stCondLst>
                                    <p:cond delay="0"/>
                                  </p:stCondLst>
                                  <p:iterate type="lt">
                                    <p:tmAbs val="10"/>
                                  </p:iterate>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par>
                          <p:cTn id="51" fill="hold">
                            <p:stCondLst>
                              <p:cond delay="1076"/>
                            </p:stCondLst>
                            <p:childTnLst>
                              <p:par>
                                <p:cTn id="52" presetID="1" presetClass="entr" presetSubtype="0" fill="hold" nodeType="afterEffect">
                                  <p:stCondLst>
                                    <p:cond delay="0"/>
                                  </p:stCondLst>
                                  <p:iterate type="lt">
                                    <p:tmAbs val="10"/>
                                  </p:iterate>
                                  <p:childTnLst>
                                    <p:set>
                                      <p:cBhvr>
                                        <p:cTn id="53"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B64089-9CF1-412A-8C6F-899D9525482E}"/>
              </a:ext>
            </a:extLst>
          </p:cNvPr>
          <p:cNvSpPr txBox="1"/>
          <p:nvPr/>
        </p:nvSpPr>
        <p:spPr>
          <a:xfrm>
            <a:off x="419100" y="1305341"/>
            <a:ext cx="12192000" cy="4247317"/>
          </a:xfrm>
          <a:prstGeom prst="rect">
            <a:avLst/>
          </a:prstGeom>
          <a:noFill/>
        </p:spPr>
        <p:txBody>
          <a:bodyPr wrap="square">
            <a:spAutoFit/>
          </a:bodyPr>
          <a:lstStyle/>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DataTable_Uses_DataTableHeader_To_Render_Table_Head</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da-DK" b="0" dirty="0">
                <a:solidFill>
                  <a:srgbClr val="6A9955"/>
                </a:solidFill>
                <a:effectLst/>
                <a:latin typeface="Consolas" panose="020B0609020204030204" pitchFamily="49" charset="0"/>
              </a:rPr>
              <a:t>	// Render the &lt;</a:t>
            </a:r>
            <a:r>
              <a:rPr lang="da-DK" b="0" dirty="0" err="1">
                <a:solidFill>
                  <a:srgbClr val="6A9955"/>
                </a:solidFill>
                <a:effectLst/>
                <a:latin typeface="Consolas" panose="020B0609020204030204" pitchFamily="49" charset="0"/>
              </a:rPr>
              <a:t>DataTable</a:t>
            </a:r>
            <a:r>
              <a:rPr lang="da-DK" b="0" dirty="0">
                <a:solidFill>
                  <a:srgbClr val="6A9955"/>
                </a:solidFill>
                <a:effectLst/>
                <a:latin typeface="Consolas" panose="020B0609020204030204" pitchFamily="49" charset="0"/>
              </a:rPr>
              <a:t>&gt; component, </a:t>
            </a:r>
            <a:r>
              <a:rPr lang="da-DK" b="0" dirty="0" err="1">
                <a:solidFill>
                  <a:srgbClr val="6A9955"/>
                </a:solidFill>
                <a:effectLst/>
                <a:latin typeface="Consolas" panose="020B0609020204030204" pitchFamily="49" charset="0"/>
              </a:rPr>
              <a:t>TItem</a:t>
            </a:r>
            <a:r>
              <a:rPr lang="da-DK" b="0" dirty="0">
                <a:solidFill>
                  <a:srgbClr val="6A9955"/>
                </a:solidFill>
                <a:effectLst/>
                <a:latin typeface="Consolas" panose="020B0609020204030204" pitchFamily="49" charset="0"/>
              </a:rPr>
              <a:t> is </a:t>
            </a:r>
            <a:r>
              <a:rPr lang="da-DK" b="0" dirty="0" err="1">
                <a:solidFill>
                  <a:srgbClr val="6A9955"/>
                </a:solidFill>
                <a:effectLst/>
                <a:latin typeface="Consolas" panose="020B0609020204030204" pitchFamily="49" charset="0"/>
              </a:rPr>
              <a:t>unimportant</a:t>
            </a:r>
            <a:r>
              <a:rPr lang="da-DK" b="0" dirty="0">
                <a:solidFill>
                  <a:srgbClr val="6A9955"/>
                </a:solidFill>
                <a:effectLst/>
                <a:latin typeface="Consolas" panose="020B0609020204030204" pitchFamily="49" charset="0"/>
              </a:rPr>
              <a:t> for </a:t>
            </a:r>
            <a:r>
              <a:rPr lang="da-DK" b="0" dirty="0" err="1">
                <a:solidFill>
                  <a:srgbClr val="6A9955"/>
                </a:solidFill>
                <a:effectLst/>
                <a:latin typeface="Consolas" panose="020B0609020204030204" pitchFamily="49" charset="0"/>
              </a:rPr>
              <a:t>this</a:t>
            </a:r>
            <a:r>
              <a:rPr lang="da-DK" b="0" dirty="0">
                <a:solidFill>
                  <a:srgbClr val="6A9955"/>
                </a:solidFill>
                <a:effectLst/>
                <a:latin typeface="Consolas" panose="020B0609020204030204" pitchFamily="49" charset="0"/>
              </a:rPr>
              <a:t> test</a:t>
            </a:r>
          </a:p>
          <a:p>
            <a:r>
              <a:rPr lang="da-DK" b="0" dirty="0">
                <a:solidFill>
                  <a:srgbClr val="D4D4D4"/>
                </a:solidFill>
                <a:effectLst/>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object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Find the &lt;</a:t>
            </a:r>
            <a:r>
              <a:rPr lang="da-DK" b="0" dirty="0" err="1">
                <a:solidFill>
                  <a:srgbClr val="6A9955"/>
                </a:solidFill>
                <a:effectLst/>
                <a:latin typeface="Consolas" panose="020B0609020204030204" pitchFamily="49" charset="0"/>
              </a:rPr>
              <a:t>DataTableHeader</a:t>
            </a:r>
            <a:r>
              <a:rPr lang="da-DK" b="0" dirty="0">
                <a:solidFill>
                  <a:srgbClr val="6A9955"/>
                </a:solidFill>
                <a:effectLst/>
                <a:latin typeface="Consolas" panose="020B0609020204030204" pitchFamily="49" charset="0"/>
              </a:rPr>
              <a:t>&gt; component in the render </a:t>
            </a:r>
            <a:r>
              <a:rPr lang="da-DK" b="0" dirty="0" err="1">
                <a:solidFill>
                  <a:srgbClr val="6A9955"/>
                </a:solidFill>
                <a:effectLst/>
                <a:latin typeface="Consolas" panose="020B0609020204030204" pitchFamily="49" charset="0"/>
              </a:rPr>
              <a:t>tree</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and </a:t>
            </a:r>
            <a:r>
              <a:rPr lang="da-DK" b="0" dirty="0" err="1">
                <a:solidFill>
                  <a:srgbClr val="6A9955"/>
                </a:solidFill>
                <a:effectLst/>
                <a:latin typeface="Consolas" panose="020B0609020204030204" pitchFamily="49" charset="0"/>
              </a:rPr>
              <a:t>assert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that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its</a:t>
            </a:r>
            <a:r>
              <a:rPr lang="da-DK" b="0" dirty="0">
                <a:solidFill>
                  <a:srgbClr val="6A9955"/>
                </a:solidFill>
                <a:effectLst/>
                <a:latin typeface="Consolas" panose="020B0609020204030204" pitchFamily="49" charset="0"/>
              </a:rPr>
              <a:t> content matches </a:t>
            </a:r>
            <a:r>
              <a:rPr lang="da-DK" b="0" dirty="0" err="1">
                <a:solidFill>
                  <a:srgbClr val="6A9955"/>
                </a:solidFill>
                <a:effectLst/>
                <a:latin typeface="Consolas" panose="020B0609020204030204" pitchFamily="49" charset="0"/>
              </a:rPr>
              <a:t>first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row</a:t>
            </a:r>
            <a:r>
              <a:rPr lang="da-DK" b="0" dirty="0">
                <a:solidFill>
                  <a:srgbClr val="6A9955"/>
                </a:solidFill>
                <a:effectLst/>
                <a:latin typeface="Consolas" panose="020B0609020204030204" pitchFamily="49" charset="0"/>
              </a:rPr>
              <a:t> in </a:t>
            </a:r>
            <a:r>
              <a:rPr lang="da-DK" b="0" dirty="0" err="1">
                <a:solidFill>
                  <a:srgbClr val="6A9955"/>
                </a:solidFill>
                <a:effectLst/>
                <a:latin typeface="Consolas" panose="020B0609020204030204" pitchFamily="49" charset="0"/>
              </a:rPr>
              <a:t>thead</a:t>
            </a:r>
            <a:r>
              <a:rPr lang="da-DK" b="0" dirty="0">
                <a:solidFill>
                  <a:srgbClr val="6A9955"/>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dirty="0" err="1">
                <a:solidFill>
                  <a:srgbClr val="4EC9B0"/>
                </a:solidFill>
                <a:latin typeface="Consolas" panose="020B0609020204030204" pitchFamily="49" charset="0"/>
              </a:rPr>
              <a:t>IRenderedComponent</a:t>
            </a:r>
            <a:r>
              <a:rPr lang="da-DK" dirty="0">
                <a:solidFill>
                  <a:srgbClr val="D4D4D4"/>
                </a:solidFill>
                <a:latin typeface="Consolas" panose="020B0609020204030204" pitchFamily="49" charset="0"/>
              </a:rPr>
              <a:t>&lt;</a:t>
            </a:r>
            <a:r>
              <a:rPr lang="da-DK" dirty="0" err="1">
                <a:solidFill>
                  <a:srgbClr val="4EC9B0"/>
                </a:solidFill>
                <a:latin typeface="Consolas" panose="020B0609020204030204" pitchFamily="49" charset="0"/>
              </a:rPr>
              <a:t>DataTableHeader</a:t>
            </a:r>
            <a:r>
              <a:rPr lang="da-DK" dirty="0">
                <a:solidFill>
                  <a:srgbClr val="D4D4D4"/>
                </a:solidFill>
                <a:latin typeface="Consolas" panose="020B0609020204030204" pitchFamily="49" charset="0"/>
              </a:rPr>
              <a:t>&lt;</a:t>
            </a:r>
            <a:r>
              <a:rPr lang="da-DK" dirty="0" err="1">
                <a:solidFill>
                  <a:srgbClr val="569CD6"/>
                </a:solidFill>
                <a:latin typeface="Consolas" panose="020B0609020204030204" pitchFamily="49" charset="0"/>
              </a:rPr>
              <a:t>object</a:t>
            </a:r>
            <a:r>
              <a:rPr lang="da-DK" dirty="0">
                <a:solidFill>
                  <a:srgbClr val="D4D4D4"/>
                </a:solidFill>
                <a:latin typeface="Consolas" panose="020B0609020204030204" pitchFamily="49" charset="0"/>
              </a:rPr>
              <a:t>&gt;&gt; </a:t>
            </a:r>
            <a:r>
              <a:rPr lang="da-DK" b="0" dirty="0" err="1">
                <a:solidFill>
                  <a:srgbClr val="9CDCFE"/>
                </a:solidFill>
                <a:effectLst/>
                <a:latin typeface="Consolas" panose="020B0609020204030204" pitchFamily="49" charset="0"/>
              </a:rPr>
              <a:t>dataTableHeader</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FindComponent</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DataTableHeader</a:t>
            </a:r>
            <a:r>
              <a:rPr lang="da-DK" b="0" dirty="0">
                <a:solidFill>
                  <a:srgbClr val="D4D4D4"/>
                </a:solidFill>
                <a:effectLst/>
                <a:latin typeface="Consolas" panose="020B0609020204030204" pitchFamily="49" charset="0"/>
              </a:rPr>
              <a:t>&lt;</a:t>
            </a:r>
            <a:r>
              <a:rPr lang="da-DK" b="0" dirty="0" err="1">
                <a:solidFill>
                  <a:srgbClr val="569CD6"/>
                </a:solidFill>
                <a:effectLst/>
                <a:latin typeface="Consolas" panose="020B0609020204030204" pitchFamily="49" charset="0"/>
              </a:rPr>
              <a:t>object</a:t>
            </a:r>
            <a:r>
              <a:rPr lang="da-DK" b="0" dirty="0">
                <a:solidFill>
                  <a:srgbClr val="D4D4D4"/>
                </a:solidFill>
                <a:effectLst/>
                <a:latin typeface="Consolas" panose="020B0609020204030204" pitchFamily="49" charset="0"/>
              </a:rPr>
              <a:t>&gt;&gt;();</a:t>
            </a:r>
          </a:p>
          <a:p>
            <a:endParaRPr lang="da-DK" b="0" dirty="0">
              <a:solidFill>
                <a:srgbClr val="D4D4D4"/>
              </a:solidFill>
              <a:effectLst/>
              <a:latin typeface="Consolas" panose="020B0609020204030204" pitchFamily="49" charset="0"/>
            </a:endParaRP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Find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thead</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ChildNodes</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MarkupMatches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dataTableHeader</a:t>
            </a:r>
            <a:r>
              <a:rPr lang="en-US" dirty="0">
                <a:solidFill>
                  <a:srgbClr val="D4D4D4"/>
                </a:solidFill>
                <a:latin typeface="Consolas" panose="020B0609020204030204" pitchFamily="49" charset="0"/>
              </a:rPr>
              <a:t>);</a:t>
            </a:r>
          </a:p>
          <a:p>
            <a:r>
              <a:rPr lang="da-DK" b="0" dirty="0">
                <a:solidFill>
                  <a:srgbClr val="D4D4D4"/>
                </a:solidFill>
                <a:effectLst/>
                <a:latin typeface="Consolas" panose="020B0609020204030204" pitchFamily="49" charset="0"/>
              </a:rPr>
              <a:t>}</a:t>
            </a:r>
          </a:p>
        </p:txBody>
      </p:sp>
      <p:sp>
        <p:nvSpPr>
          <p:cNvPr id="11" name="Title 1">
            <a:extLst>
              <a:ext uri="{FF2B5EF4-FFF2-40B4-BE49-F238E27FC236}">
                <a16:creationId xmlns:a16="http://schemas.microsoft.com/office/drawing/2014/main" id="{0581616D-2DA1-4098-BA11-B62F4B280B40}"/>
              </a:ext>
            </a:extLst>
          </p:cNvPr>
          <p:cNvSpPr txBox="1">
            <a:spLocks/>
          </p:cNvSpPr>
          <p:nvPr/>
        </p:nvSpPr>
        <p:spPr>
          <a:xfrm>
            <a:off x="7029450" y="3175"/>
            <a:ext cx="5162550" cy="10540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Testing &lt;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137179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67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67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127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10"/>
                                  </p:iterate>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par>
                          <p:cTn id="23" fill="hold">
                            <p:stCondLst>
                              <p:cond delay="491"/>
                            </p:stCondLst>
                            <p:childTnLst>
                              <p:par>
                                <p:cTn id="24" presetID="1" presetClass="entr" presetSubtype="0" fill="hold" nodeType="afterEffect">
                                  <p:stCondLst>
                                    <p:cond delay="0"/>
                                  </p:stCondLst>
                                  <p:iterate type="lt">
                                    <p:tmAbs val="10"/>
                                  </p:iterate>
                                  <p:childTnLst>
                                    <p:set>
                                      <p:cBhvr>
                                        <p:cTn id="25" dur="1" fill="hold">
                                          <p:stCondLst>
                                            <p:cond delay="0"/>
                                          </p:stCondLst>
                                        </p:cTn>
                                        <p:tgtEl>
                                          <p:spTgt spid="7">
                                            <p:txEl>
                                              <p:pRg st="6" end="6"/>
                                            </p:txEl>
                                          </p:spTgt>
                                        </p:tgtEl>
                                        <p:attrNameLst>
                                          <p:attrName>style.visibility</p:attrName>
                                        </p:attrNameLst>
                                      </p:cBhvr>
                                      <p:to>
                                        <p:strVal val="visible"/>
                                      </p:to>
                                    </p:set>
                                  </p:childTnLst>
                                </p:cTn>
                              </p:par>
                            </p:childTnLst>
                          </p:cTn>
                        </p:par>
                        <p:par>
                          <p:cTn id="26" fill="hold">
                            <p:stCondLst>
                              <p:cond delay="962"/>
                            </p:stCondLst>
                            <p:childTnLst>
                              <p:par>
                                <p:cTn id="27" presetID="1" presetClass="entr" presetSubtype="0" fill="hold" nodeType="afterEffect">
                                  <p:stCondLst>
                                    <p:cond delay="0"/>
                                  </p:stCondLst>
                                  <p:iterate type="lt">
                                    <p:tmAbs val="1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par>
                          <p:cTn id="29" fill="hold">
                            <p:stCondLst>
                              <p:cond delay="1533"/>
                            </p:stCondLst>
                            <p:childTnLst>
                              <p:par>
                                <p:cTn id="30" presetID="1" presetClass="entr" presetSubtype="0" fill="hold" nodeType="afterEffect">
                                  <p:stCondLst>
                                    <p:cond delay="0"/>
                                  </p:stCondLst>
                                  <p:iterate type="lt">
                                    <p:tmAbs val="10"/>
                                  </p:iterate>
                                  <p:childTnLst>
                                    <p:set>
                                      <p:cBhvr>
                                        <p:cTn id="31" dur="1" fill="hold">
                                          <p:stCondLst>
                                            <p:cond delay="0"/>
                                          </p:stCondLst>
                                        </p:cTn>
                                        <p:tgtEl>
                                          <p:spTgt spid="7">
                                            <p:txEl>
                                              <p:pRg st="8" end="8"/>
                                            </p:txEl>
                                          </p:spTgt>
                                        </p:tgtEl>
                                        <p:attrNameLst>
                                          <p:attrName>style.visibility</p:attrName>
                                        </p:attrNameLst>
                                      </p:cBhvr>
                                      <p:to>
                                        <p:strVal val="visible"/>
                                      </p:to>
                                    </p:set>
                                  </p:childTnLst>
                                </p:cTn>
                              </p:par>
                            </p:childTnLst>
                          </p:cTn>
                        </p:par>
                        <p:par>
                          <p:cTn id="32" fill="hold">
                            <p:stCondLst>
                              <p:cond delay="1984"/>
                            </p:stCondLst>
                            <p:childTnLst>
                              <p:par>
                                <p:cTn id="33" presetID="1" presetClass="entr" presetSubtype="0" fill="hold" nodeType="afterEffect">
                                  <p:stCondLst>
                                    <p:cond delay="0"/>
                                  </p:stCondLst>
                                  <p:iterate type="lt">
                                    <p:tmAbs val="10"/>
                                  </p:iterate>
                                  <p:childTnLst>
                                    <p:set>
                                      <p:cBhvr>
                                        <p:cTn id="3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
                                  </p:iterate>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par>
                          <p:cTn id="39" fill="hold">
                            <p:stCondLst>
                              <p:cond delay="161"/>
                            </p:stCondLst>
                            <p:childTnLst>
                              <p:par>
                                <p:cTn id="40" presetID="1" presetClass="entr" presetSubtype="0" fill="hold" nodeType="afterEffect">
                                  <p:stCondLst>
                                    <p:cond delay="0"/>
                                  </p:stCondLst>
                                  <p:iterate type="lt">
                                    <p:tmAbs val="10"/>
                                  </p:iterate>
                                  <p:childTnLst>
                                    <p:set>
                                      <p:cBhvr>
                                        <p:cTn id="41" dur="1" fill="hold">
                                          <p:stCondLst>
                                            <p:cond delay="0"/>
                                          </p:stCondLst>
                                        </p:cTn>
                                        <p:tgtEl>
                                          <p:spTgt spid="7">
                                            <p:txEl>
                                              <p:pRg st="11" end="11"/>
                                            </p:txEl>
                                          </p:spTgt>
                                        </p:tgtEl>
                                        <p:attrNameLst>
                                          <p:attrName>style.visibility</p:attrName>
                                        </p:attrNameLst>
                                      </p:cBhvr>
                                      <p:to>
                                        <p:strVal val="visible"/>
                                      </p:to>
                                    </p:set>
                                  </p:childTnLst>
                                </p:cTn>
                              </p:par>
                            </p:childTnLst>
                          </p:cTn>
                        </p:par>
                        <p:par>
                          <p:cTn id="42" fill="hold">
                            <p:stCondLst>
                              <p:cond delay="262"/>
                            </p:stCondLst>
                            <p:childTnLst>
                              <p:par>
                                <p:cTn id="43" presetID="1" presetClass="entr" presetSubtype="0" fill="hold" nodeType="afterEffect">
                                  <p:stCondLst>
                                    <p:cond delay="0"/>
                                  </p:stCondLst>
                                  <p:iterate type="lt">
                                    <p:tmAbs val="10"/>
                                  </p:iterate>
                                  <p:childTnLst>
                                    <p:set>
                                      <p:cBhvr>
                                        <p:cTn id="4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5D1D25-30FB-4589-BCC8-94D3A0EFA45C}"/>
              </a:ext>
            </a:extLst>
          </p:cNvPr>
          <p:cNvSpPr txBox="1"/>
          <p:nvPr/>
        </p:nvSpPr>
        <p:spPr>
          <a:xfrm>
            <a:off x="238125" y="766763"/>
            <a:ext cx="12192000" cy="5909310"/>
          </a:xfrm>
          <a:prstGeom prst="rect">
            <a:avLst/>
          </a:prstGeom>
          <a:noFill/>
        </p:spPr>
        <p:txBody>
          <a:bodyPr wrap="square">
            <a:spAutoFit/>
          </a:bodyPr>
          <a:lstStyle/>
          <a:p>
            <a:r>
              <a:rPr lang="da-DK" b="0" dirty="0">
                <a:solidFill>
                  <a:srgbClr val="D4D4D4"/>
                </a:solidFill>
                <a:effectLst/>
                <a:latin typeface="Consolas" panose="020B0609020204030204" pitchFamily="49" charset="0"/>
              </a:rPr>
              <a:t>[</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DataTable_Uses_DataTableRow_To_Render_Table_Row</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Render the &lt;</a:t>
            </a:r>
            <a:r>
              <a:rPr lang="en-US" dirty="0" err="1">
                <a:solidFill>
                  <a:srgbClr val="6A9955"/>
                </a:solidFill>
                <a:latin typeface="Consolas" panose="020B0609020204030204" pitchFamily="49" charset="0"/>
              </a:rPr>
              <a:t>DataTable</a:t>
            </a:r>
            <a:r>
              <a:rPr lang="en-US" dirty="0">
                <a:solidFill>
                  <a:srgbClr val="6A9955"/>
                </a:solidFill>
                <a:latin typeface="Consolas" panose="020B0609020204030204" pitchFamily="49" charset="0"/>
              </a:rPr>
              <a:t>&gt; component, passing it the movies</a:t>
            </a:r>
            <a:endParaRPr lang="da-DK" dirty="0">
              <a:solidFill>
                <a:srgbClr val="569CD6"/>
              </a:solidFill>
              <a:latin typeface="Consolas" panose="020B0609020204030204" pitchFamily="49" charset="0"/>
            </a:endParaRPr>
          </a:p>
          <a:p>
            <a:r>
              <a:rPr lang="da-DK" dirty="0">
                <a:solidFill>
                  <a:srgbClr val="569CD6"/>
                </a:solidFill>
                <a:latin typeface="Consolas" panose="020B0609020204030204" pitchFamily="49" charset="0"/>
              </a:rPr>
              <a:t>	var</a:t>
            </a:r>
            <a:r>
              <a:rPr lang="da-DK" dirty="0">
                <a:solidFill>
                  <a:srgbClr val="9CDCFE"/>
                </a:solidFill>
                <a:latin typeface="Consolas" panose="020B0609020204030204" pitchFamily="49" charset="0"/>
              </a:rPr>
              <a:t> </a:t>
            </a:r>
            <a:r>
              <a:rPr lang="da-DK" dirty="0" err="1">
                <a:solidFill>
                  <a:srgbClr val="9CDCFE"/>
                </a:solidFill>
                <a:latin typeface="Consolas" panose="020B0609020204030204" pitchFamily="49" charset="0"/>
              </a:rPr>
              <a:t>movies</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 </a:t>
            </a:r>
          </a:p>
          <a:p>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a:solidFill>
                  <a:srgbClr val="4EC9B0"/>
                </a:solidFill>
                <a:latin typeface="Consolas" panose="020B0609020204030204" pitchFamily="49" charset="0"/>
              </a:rPr>
              <a:t>Movie</a:t>
            </a:r>
            <a:r>
              <a:rPr lang="da-DK" dirty="0">
                <a:solidFill>
                  <a:srgbClr val="D4D4D4"/>
                </a:solidFill>
                <a:latin typeface="Consolas" panose="020B0609020204030204" pitchFamily="49" charset="0"/>
              </a:rPr>
              <a:t> { </a:t>
            </a:r>
            <a:r>
              <a:rPr lang="da-DK" dirty="0">
                <a:solidFill>
                  <a:srgbClr val="9CDCFE"/>
                </a:solidFill>
                <a:latin typeface="Consolas" panose="020B0609020204030204" pitchFamily="49" charset="0"/>
              </a:rPr>
              <a:t>Id</a:t>
            </a:r>
            <a:r>
              <a:rPr lang="da-DK" dirty="0">
                <a:solidFill>
                  <a:srgbClr val="D4D4D4"/>
                </a:solidFill>
                <a:latin typeface="Consolas" panose="020B0609020204030204" pitchFamily="49" charset="0"/>
              </a:rPr>
              <a:t> = </a:t>
            </a:r>
            <a:r>
              <a:rPr lang="da-DK" dirty="0">
                <a:solidFill>
                  <a:srgbClr val="B5CEA8"/>
                </a:solidFill>
                <a:latin typeface="Consolas" panose="020B0609020204030204" pitchFamily="49" charset="0"/>
              </a:rPr>
              <a:t>1</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Title</a:t>
            </a:r>
            <a:r>
              <a:rPr lang="da-DK" dirty="0">
                <a:solidFill>
                  <a:srgbClr val="D4D4D4"/>
                </a:solidFill>
                <a:latin typeface="Consolas" panose="020B0609020204030204" pitchFamily="49" charset="0"/>
              </a:rPr>
              <a:t> = </a:t>
            </a:r>
            <a:r>
              <a:rPr lang="da-DK" dirty="0">
                <a:solidFill>
                  <a:srgbClr val="CE9178"/>
                </a:solidFill>
                <a:latin typeface="Consolas" panose="020B0609020204030204" pitchFamily="49" charset="0"/>
              </a:rPr>
              <a:t>"</a:t>
            </a:r>
            <a:r>
              <a:rPr lang="da-DK" dirty="0" err="1">
                <a:solidFill>
                  <a:srgbClr val="CE9178"/>
                </a:solidFill>
                <a:latin typeface="Consolas" panose="020B0609020204030204" pitchFamily="49" charset="0"/>
              </a:rPr>
              <a:t>Blazor</a:t>
            </a:r>
            <a:r>
              <a:rPr lang="da-DK" dirty="0">
                <a:solidFill>
                  <a:srgbClr val="CE9178"/>
                </a:solidFill>
                <a:latin typeface="Consolas" panose="020B0609020204030204" pitchFamily="49" charset="0"/>
              </a:rPr>
              <a:t>"</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ReleaseDate</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a:t>
            </a:r>
            <a:r>
              <a:rPr lang="da-DK" dirty="0">
                <a:solidFill>
                  <a:srgbClr val="B5CEA8"/>
                </a:solidFill>
                <a:latin typeface="Consolas" panose="020B0609020204030204" pitchFamily="49" charset="0"/>
              </a:rPr>
              <a:t>2019</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2</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23</a:t>
            </a:r>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a:solidFill>
                  <a:srgbClr val="4EC9B0"/>
                </a:solidFill>
                <a:latin typeface="Consolas" panose="020B0609020204030204" pitchFamily="49" charset="0"/>
              </a:rPr>
              <a:t>Movie</a:t>
            </a:r>
            <a:r>
              <a:rPr lang="da-DK" dirty="0">
                <a:solidFill>
                  <a:srgbClr val="D4D4D4"/>
                </a:solidFill>
                <a:latin typeface="Consolas" panose="020B0609020204030204" pitchFamily="49" charset="0"/>
              </a:rPr>
              <a:t> { </a:t>
            </a:r>
            <a:r>
              <a:rPr lang="da-DK" dirty="0">
                <a:solidFill>
                  <a:srgbClr val="9CDCFE"/>
                </a:solidFill>
                <a:latin typeface="Consolas" panose="020B0609020204030204" pitchFamily="49" charset="0"/>
              </a:rPr>
              <a:t>Id</a:t>
            </a:r>
            <a:r>
              <a:rPr lang="da-DK" dirty="0">
                <a:solidFill>
                  <a:srgbClr val="D4D4D4"/>
                </a:solidFill>
                <a:latin typeface="Consolas" panose="020B0609020204030204" pitchFamily="49" charset="0"/>
              </a:rPr>
              <a:t> = </a:t>
            </a:r>
            <a:r>
              <a:rPr lang="da-DK" dirty="0">
                <a:solidFill>
                  <a:srgbClr val="B5CEA8"/>
                </a:solidFill>
                <a:latin typeface="Consolas" panose="020B0609020204030204" pitchFamily="49" charset="0"/>
              </a:rPr>
              <a:t>2</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Title</a:t>
            </a:r>
            <a:r>
              <a:rPr lang="da-DK" dirty="0">
                <a:solidFill>
                  <a:srgbClr val="D4D4D4"/>
                </a:solidFill>
                <a:latin typeface="Consolas" panose="020B0609020204030204" pitchFamily="49" charset="0"/>
              </a:rPr>
              <a:t> = </a:t>
            </a:r>
            <a:r>
              <a:rPr lang="da-DK" dirty="0">
                <a:solidFill>
                  <a:srgbClr val="CE9178"/>
                </a:solidFill>
                <a:latin typeface="Consolas" panose="020B0609020204030204" pitchFamily="49" charset="0"/>
              </a:rPr>
              <a:t>"bUnit"</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ReleaseDate</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a:t>
            </a:r>
            <a:r>
              <a:rPr lang="da-DK" dirty="0">
                <a:solidFill>
                  <a:srgbClr val="B5CEA8"/>
                </a:solidFill>
                <a:latin typeface="Consolas" panose="020B0609020204030204" pitchFamily="49" charset="0"/>
              </a:rPr>
              <a:t>2021</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3</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24</a:t>
            </a:r>
            <a:r>
              <a:rPr lang="da-DK" dirty="0">
                <a:solidFill>
                  <a:srgbClr val="D4D4D4"/>
                </a:solidFill>
                <a:latin typeface="Consolas" panose="020B0609020204030204" pitchFamily="49" charset="0"/>
              </a:rPr>
              <a:t>) },</a:t>
            </a:r>
          </a:p>
          <a:p>
            <a:r>
              <a:rPr lang="da-DK" dirty="0">
                <a:solidFill>
                  <a:srgbClr val="D4D4D4"/>
                </a:solidFill>
                <a:latin typeface="Consolas" panose="020B0609020204030204" pitchFamily="49" charset="0"/>
              </a:rPr>
              <a:t>	};</a:t>
            </a:r>
          </a:p>
          <a:p>
            <a:endParaRPr lang="da-DK" dirty="0">
              <a:solidFill>
                <a:srgbClr val="D4D4D4"/>
              </a:solidFill>
              <a:latin typeface="Consolas" panose="020B0609020204030204" pitchFamily="49" charset="0"/>
            </a:endParaRPr>
          </a:p>
          <a:p>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movies</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endParaRPr lang="da-DK" b="0" dirty="0">
              <a:solidFill>
                <a:srgbClr val="D4D4D4"/>
              </a:solidFill>
              <a:effectLst/>
              <a:latin typeface="Consolas" panose="020B0609020204030204" pitchFamily="49" charset="0"/>
            </a:endParaRPr>
          </a:p>
          <a:p>
            <a:r>
              <a:rPr lang="en-US" dirty="0">
                <a:solidFill>
                  <a:srgbClr val="6A9955"/>
                </a:solidFill>
                <a:latin typeface="Consolas" panose="020B0609020204030204" pitchFamily="49" charset="0"/>
              </a:rPr>
              <a:t>	// Find all </a:t>
            </a:r>
            <a:r>
              <a:rPr lang="en-US" dirty="0" err="1">
                <a:solidFill>
                  <a:srgbClr val="6A9955"/>
                </a:solidFill>
                <a:latin typeface="Consolas" panose="020B0609020204030204" pitchFamily="49" charset="0"/>
              </a:rPr>
              <a:t>DataTableRow</a:t>
            </a:r>
            <a:r>
              <a:rPr lang="en-US" dirty="0">
                <a:solidFill>
                  <a:srgbClr val="6A9955"/>
                </a:solidFill>
                <a:latin typeface="Consolas" panose="020B0609020204030204" pitchFamily="49" charset="0"/>
              </a:rPr>
              <a:t> components in the render tree</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 and assert they were passed the correct item</a:t>
            </a:r>
            <a:endParaRPr lang="en-US" dirty="0">
              <a:solidFill>
                <a:srgbClr val="D4D4D4"/>
              </a:solidFill>
              <a:latin typeface="Consolas" panose="020B0609020204030204" pitchFamily="49" charset="0"/>
            </a:endParaRPr>
          </a:p>
          <a:p>
            <a:r>
              <a:rPr lang="da-DK" dirty="0">
                <a:solidFill>
                  <a:srgbClr val="569CD6"/>
                </a:solidFill>
                <a:latin typeface="Consolas" panose="020B0609020204030204" pitchFamily="49" charset="0"/>
              </a:rPr>
              <a:t>	var </a:t>
            </a:r>
            <a:r>
              <a:rPr lang="da-DK" b="0" dirty="0" err="1">
                <a:solidFill>
                  <a:srgbClr val="9CDCFE"/>
                </a:solidFill>
                <a:effectLst/>
                <a:latin typeface="Consolas" panose="020B0609020204030204" pitchFamily="49" charset="0"/>
              </a:rPr>
              <a:t>dataTableRows</a:t>
            </a:r>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FindComponents</a:t>
            </a:r>
            <a:r>
              <a:rPr lang="da-DK" b="0" dirty="0">
                <a:solidFill>
                  <a:srgbClr val="D4D4D4"/>
                </a:solidFill>
                <a:effectLst/>
                <a:latin typeface="Consolas" panose="020B0609020204030204" pitchFamily="49" charset="0"/>
              </a:rPr>
              <a:t>&lt;</a:t>
            </a:r>
            <a:r>
              <a:rPr lang="da-DK" b="0" dirty="0" err="1">
                <a:solidFill>
                  <a:srgbClr val="4EC9B0"/>
                </a:solidFill>
                <a:effectLst/>
                <a:latin typeface="Consolas" panose="020B0609020204030204" pitchFamily="49" charset="0"/>
              </a:rPr>
              <a:t>DataTableRow</a:t>
            </a:r>
            <a:r>
              <a:rPr lang="da-DK" b="0" dirty="0">
                <a:solidFill>
                  <a:srgbClr val="D4D4D4"/>
                </a:solidFill>
                <a:effectLst/>
                <a:latin typeface="Consolas" panose="020B0609020204030204" pitchFamily="49" charset="0"/>
              </a:rPr>
              <a:t>&lt;</a:t>
            </a:r>
            <a:r>
              <a:rPr lang="da-DK" b="0" dirty="0">
                <a:solidFill>
                  <a:srgbClr val="4EC9B0"/>
                </a:solidFill>
                <a:effectLst/>
                <a:latin typeface="Consolas" panose="020B0609020204030204" pitchFamily="49" charset="0"/>
              </a:rPr>
              <a:t>Movie</a:t>
            </a:r>
            <a:r>
              <a:rPr lang="da-DK" b="0" dirty="0">
                <a:solidFill>
                  <a:srgbClr val="D4D4D4"/>
                </a:solidFill>
                <a:effectLst/>
                <a:latin typeface="Consolas" panose="020B0609020204030204" pitchFamily="49" charset="0"/>
              </a:rPr>
              <a:t>&gt;&gt;();</a:t>
            </a:r>
          </a:p>
          <a:p>
            <a:endParaRPr lang="da-DK" b="0" dirty="0">
              <a:solidFill>
                <a:srgbClr val="D4D4D4"/>
              </a:solidFill>
              <a:effectLst/>
              <a:latin typeface="Consolas" panose="020B0609020204030204" pitchFamily="49" charset="0"/>
            </a:endParaRPr>
          </a:p>
          <a:p>
            <a:r>
              <a:rPr lang="da-DK" dirty="0">
                <a:solidFill>
                  <a:srgbClr val="9CDCFE"/>
                </a:solidFill>
                <a:latin typeface="Consolas" panose="020B0609020204030204" pitchFamily="49" charset="0"/>
              </a:rPr>
              <a:t>	</a:t>
            </a:r>
            <a:r>
              <a:rPr lang="da-DK" dirty="0" err="1">
                <a:solidFill>
                  <a:srgbClr val="4EC9B0"/>
                </a:solidFill>
                <a:latin typeface="Consolas" panose="020B0609020204030204" pitchFamily="49" charset="0"/>
              </a:rPr>
              <a:t>IEnumerable</a:t>
            </a:r>
            <a:r>
              <a:rPr lang="da-DK" dirty="0">
                <a:solidFill>
                  <a:srgbClr val="D4D4D4"/>
                </a:solidFill>
                <a:latin typeface="Consolas" panose="020B0609020204030204" pitchFamily="49" charset="0"/>
              </a:rPr>
              <a:t>&lt;</a:t>
            </a:r>
            <a:r>
              <a:rPr lang="da-DK" dirty="0">
                <a:solidFill>
                  <a:srgbClr val="4EC9B0"/>
                </a:solidFill>
                <a:latin typeface="Consolas" panose="020B0609020204030204" pitchFamily="49" charset="0"/>
              </a:rPr>
              <a:t>Movie</a:t>
            </a:r>
            <a:r>
              <a:rPr lang="da-DK" dirty="0">
                <a:solidFill>
                  <a:srgbClr val="D4D4D4"/>
                </a:solidFill>
                <a:latin typeface="Consolas" panose="020B0609020204030204" pitchFamily="49" charset="0"/>
              </a:rPr>
              <a:t>&gt; </a:t>
            </a:r>
            <a:r>
              <a:rPr lang="da-DK" dirty="0" err="1">
                <a:solidFill>
                  <a:srgbClr val="D4D4D4"/>
                </a:solidFill>
                <a:latin typeface="Consolas" panose="020B0609020204030204" pitchFamily="49" charset="0"/>
              </a:rPr>
              <a:t>moviesInRows</a:t>
            </a:r>
            <a:r>
              <a:rPr lang="da-DK" dirty="0">
                <a:solidFill>
                  <a:srgbClr val="D4D4D4"/>
                </a:solidFill>
                <a:latin typeface="Consolas" panose="020B0609020204030204" pitchFamily="49" charset="0"/>
              </a:rPr>
              <a:t> = </a:t>
            </a:r>
            <a:r>
              <a:rPr lang="da-DK" b="0" dirty="0" err="1">
                <a:solidFill>
                  <a:srgbClr val="9CDCFE"/>
                </a:solidFill>
                <a:effectLst/>
                <a:latin typeface="Consolas" panose="020B0609020204030204" pitchFamily="49" charset="0"/>
              </a:rPr>
              <a:t>dataTableRows</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Select</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x</a:t>
            </a:r>
            <a:r>
              <a:rPr lang="da-DK" b="0" dirty="0">
                <a:solidFill>
                  <a:srgbClr val="D4D4D4"/>
                </a:solidFill>
                <a:effectLst/>
                <a:latin typeface="Consolas" panose="020B0609020204030204" pitchFamily="49" charset="0"/>
              </a:rPr>
              <a:t> =&gt; </a:t>
            </a:r>
            <a:r>
              <a:rPr lang="da-DK" b="0" dirty="0" err="1">
                <a:solidFill>
                  <a:srgbClr val="9CDCFE"/>
                </a:solidFill>
                <a:effectLst/>
                <a:latin typeface="Consolas" panose="020B0609020204030204" pitchFamily="49" charset="0"/>
              </a:rPr>
              <a:t>x</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Instance</a:t>
            </a:r>
            <a:r>
              <a:rPr lang="da-DK" b="0" dirty="0" err="1">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p>
          <a:p>
            <a:endParaRPr lang="da-DK" dirty="0">
              <a:solidFill>
                <a:srgbClr val="D4D4D4"/>
              </a:solidFill>
              <a:latin typeface="Consolas" panose="020B0609020204030204" pitchFamily="49" charset="0"/>
            </a:endParaRPr>
          </a:p>
          <a:p>
            <a:r>
              <a:rPr lang="da-DK" dirty="0">
                <a:solidFill>
                  <a:srgbClr val="D4D4D4"/>
                </a:solidFill>
                <a:latin typeface="Consolas" panose="020B0609020204030204" pitchFamily="49" charset="0"/>
              </a:rPr>
              <a:t>	</a:t>
            </a:r>
            <a:r>
              <a:rPr lang="da-DK" dirty="0" err="1">
                <a:solidFill>
                  <a:srgbClr val="D4D4D4"/>
                </a:solidFill>
                <a:latin typeface="Consolas" panose="020B0609020204030204" pitchFamily="49" charset="0"/>
              </a:rPr>
              <a:t>moviesInRows</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Should</a:t>
            </a:r>
            <a:r>
              <a:rPr lang="da-DK" b="0" dirty="0">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BeEquivalentTo</a:t>
            </a:r>
            <a:r>
              <a:rPr lang="da-DK" b="0" dirty="0">
                <a:solidFill>
                  <a:srgbClr val="D4D4D4"/>
                </a:solidFill>
                <a:effectLst/>
                <a:latin typeface="Consolas" panose="020B0609020204030204" pitchFamily="49" charset="0"/>
              </a:rPr>
              <a:t>(</a:t>
            </a:r>
            <a:r>
              <a:rPr lang="da-DK" b="0" dirty="0" err="1">
                <a:solidFill>
                  <a:srgbClr val="9CDCFE"/>
                </a:solidFill>
                <a:effectLst/>
                <a:latin typeface="Consolas" panose="020B0609020204030204" pitchFamily="49" charset="0"/>
              </a:rPr>
              <a:t>movies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a:t>
            </a:r>
          </a:p>
        </p:txBody>
      </p:sp>
      <p:sp>
        <p:nvSpPr>
          <p:cNvPr id="4" name="Title 1">
            <a:extLst>
              <a:ext uri="{FF2B5EF4-FFF2-40B4-BE49-F238E27FC236}">
                <a16:creationId xmlns:a16="http://schemas.microsoft.com/office/drawing/2014/main" id="{F0AFCC22-8987-4901-91C6-15537EBAE136}"/>
              </a:ext>
            </a:extLst>
          </p:cNvPr>
          <p:cNvSpPr txBox="1">
            <a:spLocks/>
          </p:cNvSpPr>
          <p:nvPr/>
        </p:nvSpPr>
        <p:spPr>
          <a:xfrm>
            <a:off x="7029450" y="3175"/>
            <a:ext cx="5162550" cy="10540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Testing &lt;</a:t>
            </a:r>
            <a:r>
              <a:rPr lang="en-US" dirty="0" err="1">
                <a:solidFill>
                  <a:srgbClr val="569CD6"/>
                </a:solidFill>
              </a:rPr>
              <a:t>DataTable</a:t>
            </a:r>
            <a:r>
              <a:rPr lang="en-US" dirty="0"/>
              <a:t>&gt;</a:t>
            </a:r>
            <a:endParaRPr lang="da-DK" dirty="0"/>
          </a:p>
        </p:txBody>
      </p:sp>
    </p:spTree>
    <p:extLst>
      <p:ext uri="{BB962C8B-B14F-4D97-AF65-F5344CB8AC3E}">
        <p14:creationId xmlns:p14="http://schemas.microsoft.com/office/powerpoint/2010/main" val="32318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1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5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63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63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112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126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5">
                                            <p:txEl>
                                              <p:pRg st="8" end="8"/>
                                            </p:txEl>
                                          </p:spTgt>
                                        </p:tgtEl>
                                        <p:attrNameLst>
                                          <p:attrName>style.visibility</p:attrName>
                                        </p:attrNameLst>
                                      </p:cBhvr>
                                      <p:to>
                                        <p:strVal val="visible"/>
                                      </p:to>
                                    </p:set>
                                  </p:childTnLst>
                                </p:cTn>
                              </p:par>
                            </p:childTnLst>
                          </p:cTn>
                        </p:par>
                        <p:par>
                          <p:cTn id="22" fill="hold">
                            <p:stCondLst>
                              <p:cond delay="1275"/>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par>
                          <p:cTn id="25" fill="hold">
                            <p:stCondLst>
                              <p:cond delay="1275"/>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5">
                                            <p:txEl>
                                              <p:pRg st="6" end="6"/>
                                            </p:txEl>
                                          </p:spTgt>
                                        </p:tgtEl>
                                        <p:attrNameLst>
                                          <p:attrName>style.visibility</p:attrName>
                                        </p:attrNameLst>
                                      </p:cBhvr>
                                      <p:to>
                                        <p:strVal val="visible"/>
                                      </p:to>
                                    </p:set>
                                  </p:childTnLst>
                                </p:cTn>
                              </p:par>
                            </p:childTnLst>
                          </p:cTn>
                        </p:par>
                        <p:par>
                          <p:cTn id="28" fill="hold">
                            <p:stCondLst>
                              <p:cond delay="1836"/>
                            </p:stCondLst>
                            <p:childTnLst>
                              <p:par>
                                <p:cTn id="29" presetID="1" presetClass="entr" presetSubtype="0" fill="hold" nodeType="afterEffect">
                                  <p:stCondLst>
                                    <p:cond delay="0"/>
                                  </p:stCondLst>
                                  <p:iterate type="lt">
                                    <p:tmAbs val="10"/>
                                  </p:iterate>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
                                  </p:iterate>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par>
                          <p:cTn id="39" fill="hold">
                            <p:stCondLst>
                              <p:cond delay="451"/>
                            </p:stCondLst>
                            <p:childTnLst>
                              <p:par>
                                <p:cTn id="40" presetID="1" presetClass="entr" presetSubtype="0" fill="hold" nodeType="afterEffect">
                                  <p:stCondLst>
                                    <p:cond delay="0"/>
                                  </p:stCondLst>
                                  <p:iterate type="lt">
                                    <p:tmAbs val="10"/>
                                  </p:iterate>
                                  <p:childTnLst>
                                    <p:set>
                                      <p:cBhvr>
                                        <p:cTn id="41" dur="1" fill="hold">
                                          <p:stCondLst>
                                            <p:cond delay="0"/>
                                          </p:stCondLst>
                                        </p:cTn>
                                        <p:tgtEl>
                                          <p:spTgt spid="5">
                                            <p:txEl>
                                              <p:pRg st="13" end="13"/>
                                            </p:txEl>
                                          </p:spTgt>
                                        </p:tgtEl>
                                        <p:attrNameLst>
                                          <p:attrName>style.visibility</p:attrName>
                                        </p:attrNameLst>
                                      </p:cBhvr>
                                      <p:to>
                                        <p:strVal val="visible"/>
                                      </p:to>
                                    </p:set>
                                  </p:childTnLst>
                                </p:cTn>
                              </p:par>
                            </p:childTnLst>
                          </p:cTn>
                        </p:par>
                        <p:par>
                          <p:cTn id="42" fill="hold">
                            <p:stCondLst>
                              <p:cond delay="832"/>
                            </p:stCondLst>
                            <p:childTnLst>
                              <p:par>
                                <p:cTn id="43" presetID="1" presetClass="entr" presetSubtype="0" fill="hold" nodeType="afterEffect">
                                  <p:stCondLst>
                                    <p:cond delay="0"/>
                                  </p:stCondLst>
                                  <p:iterate type="lt">
                                    <p:tmAbs val="10"/>
                                  </p:iterate>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par>
                          <p:cTn id="45" fill="hold">
                            <p:stCondLst>
                              <p:cond delay="983"/>
                            </p:stCondLst>
                            <p:childTnLst>
                              <p:par>
                                <p:cTn id="46" presetID="1" presetClass="entr" presetSubtype="0" fill="hold" nodeType="afterEffect">
                                  <p:stCondLst>
                                    <p:cond delay="0"/>
                                  </p:stCondLst>
                                  <p:iterate type="lt">
                                    <p:tmAbs val="10"/>
                                  </p:iterate>
                                  <p:childTnLst>
                                    <p:set>
                                      <p:cBhvr>
                                        <p:cTn id="47"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iterate type="lt">
                                    <p:tmAbs val="10"/>
                                  </p:iterate>
                                  <p:childTnLst>
                                    <p:set>
                                      <p:cBhvr>
                                        <p:cTn id="51"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iterate type="lt">
                                    <p:tmAbs val="10"/>
                                  </p:iterate>
                                  <p:childTnLst>
                                    <p:set>
                                      <p:cBhvr>
                                        <p:cTn id="55" dur="1" fill="hold">
                                          <p:stCondLst>
                                            <p:cond delay="0"/>
                                          </p:stCondLst>
                                        </p:cTn>
                                        <p:tgtEl>
                                          <p:spTgt spid="5">
                                            <p:txEl>
                                              <p:pRg st="19" end="19"/>
                                            </p:txEl>
                                          </p:spTgt>
                                        </p:tgtEl>
                                        <p:attrNameLst>
                                          <p:attrName>style.visibility</p:attrName>
                                        </p:attrNameLst>
                                      </p:cBhvr>
                                      <p:to>
                                        <p:strVal val="visible"/>
                                      </p:to>
                                    </p:set>
                                  </p:childTnLst>
                                </p:cTn>
                              </p:par>
                            </p:childTnLst>
                          </p:cTn>
                        </p:par>
                        <p:par>
                          <p:cTn id="56" fill="hold">
                            <p:stCondLst>
                              <p:cond delay="441"/>
                            </p:stCondLst>
                            <p:childTnLst>
                              <p:par>
                                <p:cTn id="57" presetID="1" presetClass="entr" presetSubtype="0" fill="hold" nodeType="afterEffect">
                                  <p:stCondLst>
                                    <p:cond delay="0"/>
                                  </p:stCondLst>
                                  <p:iterate type="lt">
                                    <p:tmAbs val="10"/>
                                  </p:iterate>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90D31A-B01E-4879-B40E-AA960A7E300F}"/>
              </a:ext>
            </a:extLst>
          </p:cNvPr>
          <p:cNvSpPr txBox="1"/>
          <p:nvPr/>
        </p:nvSpPr>
        <p:spPr>
          <a:xfrm>
            <a:off x="0" y="0"/>
            <a:ext cx="12192000" cy="7294305"/>
          </a:xfrm>
          <a:prstGeom prst="rect">
            <a:avLst/>
          </a:prstGeom>
          <a:noFill/>
        </p:spPr>
        <p:txBody>
          <a:bodyPr wrap="square">
            <a:spAutoFit/>
          </a:bodyPr>
          <a:lstStyle/>
          <a:p>
            <a:r>
              <a:rPr lang="da-DK" b="0" dirty="0">
                <a:solidFill>
                  <a:srgbClr val="C586C0"/>
                </a:solidFill>
                <a:effectLst/>
                <a:latin typeface="Consolas" panose="020B0609020204030204" pitchFamily="49" charset="0"/>
              </a:rPr>
              <a:t>@inherits</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TestContext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DataTableRow_Renders_No_Columns_When_TItem_Has_No_Public_Properties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DataTableRow</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object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        </a:t>
            </a: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"&lt;tr /&gt;"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a:solidFill>
                  <a:srgbClr val="DCDCAA"/>
                </a:solidFill>
                <a:effectLst/>
                <a:latin typeface="Consolas" panose="020B0609020204030204" pitchFamily="49" charset="0"/>
              </a:rPr>
              <a:t>DataTableRow_Renders_Columns_Based_On_Public_Instance_Properties_Of_TItem</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 var</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movie</a:t>
            </a:r>
            <a:r>
              <a:rPr lang="da-DK" dirty="0">
                <a:solidFill>
                  <a:srgbClr val="9CDCFE"/>
                </a:solidFill>
                <a:latin typeface="Consolas" panose="020B0609020204030204" pitchFamily="49" charset="0"/>
              </a:rPr>
              <a:t> </a:t>
            </a:r>
            <a:r>
              <a:rPr lang="da-DK" dirty="0">
                <a:solidFill>
                  <a:srgbClr val="D4D4D4"/>
                </a:solidFill>
                <a:latin typeface="Consolas" panose="020B0609020204030204" pitchFamily="49" charset="0"/>
              </a:rPr>
              <a:t>=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 </a:t>
            </a:r>
            <a:r>
              <a:rPr lang="da-DK" dirty="0">
                <a:solidFill>
                  <a:srgbClr val="4EC9B0"/>
                </a:solidFill>
                <a:latin typeface="Consolas" panose="020B0609020204030204" pitchFamily="49" charset="0"/>
              </a:rPr>
              <a:t>Movie</a:t>
            </a:r>
            <a:r>
              <a:rPr lang="da-DK" dirty="0">
                <a:solidFill>
                  <a:srgbClr val="D4D4D4"/>
                </a:solidFill>
                <a:latin typeface="Consolas" panose="020B0609020204030204" pitchFamily="49" charset="0"/>
              </a:rPr>
              <a:t> { </a:t>
            </a:r>
            <a:r>
              <a:rPr lang="da-DK" dirty="0">
                <a:solidFill>
                  <a:srgbClr val="9CDCFE"/>
                </a:solidFill>
                <a:latin typeface="Consolas" panose="020B0609020204030204" pitchFamily="49" charset="0"/>
              </a:rPr>
              <a:t>Id</a:t>
            </a:r>
            <a:r>
              <a:rPr lang="da-DK" dirty="0">
                <a:solidFill>
                  <a:srgbClr val="D4D4D4"/>
                </a:solidFill>
                <a:latin typeface="Consolas" panose="020B0609020204030204" pitchFamily="49" charset="0"/>
              </a:rPr>
              <a:t> = </a:t>
            </a:r>
            <a:r>
              <a:rPr lang="da-DK" dirty="0">
                <a:solidFill>
                  <a:srgbClr val="B5CEA8"/>
                </a:solidFill>
                <a:latin typeface="Consolas" panose="020B0609020204030204" pitchFamily="49" charset="0"/>
              </a:rPr>
              <a:t>1</a:t>
            </a:r>
            <a:r>
              <a:rPr lang="da-DK" dirty="0">
                <a:solidFill>
                  <a:srgbClr val="D4D4D4"/>
                </a:solidFill>
                <a:latin typeface="Consolas" panose="020B0609020204030204" pitchFamily="49" charset="0"/>
              </a:rPr>
              <a:t>, </a:t>
            </a:r>
            <a:r>
              <a:rPr lang="da-DK" dirty="0">
                <a:solidFill>
                  <a:srgbClr val="9CDCFE"/>
                </a:solidFill>
                <a:latin typeface="Consolas" panose="020B0609020204030204" pitchFamily="49" charset="0"/>
              </a:rPr>
              <a:t>Title</a:t>
            </a:r>
            <a:r>
              <a:rPr lang="da-DK" dirty="0">
                <a:solidFill>
                  <a:srgbClr val="D4D4D4"/>
                </a:solidFill>
                <a:latin typeface="Consolas" panose="020B0609020204030204" pitchFamily="49" charset="0"/>
              </a:rPr>
              <a:t> = </a:t>
            </a:r>
            <a:r>
              <a:rPr lang="da-DK" dirty="0">
                <a:solidFill>
                  <a:srgbClr val="CE9178"/>
                </a:solidFill>
                <a:latin typeface="Consolas" panose="020B0609020204030204" pitchFamily="49" charset="0"/>
              </a:rPr>
              <a:t>"</a:t>
            </a:r>
            <a:r>
              <a:rPr lang="da-DK" dirty="0" err="1">
                <a:solidFill>
                  <a:srgbClr val="CE9178"/>
                </a:solidFill>
                <a:latin typeface="Consolas" panose="020B0609020204030204" pitchFamily="49" charset="0"/>
              </a:rPr>
              <a:t>Blazor</a:t>
            </a:r>
            <a:r>
              <a:rPr lang="da-DK" dirty="0">
                <a:solidFill>
                  <a:srgbClr val="CE9178"/>
                </a:solidFill>
                <a:latin typeface="Consolas" panose="020B0609020204030204" pitchFamily="49" charset="0"/>
              </a:rPr>
              <a:t>"</a:t>
            </a:r>
            <a:r>
              <a:rPr lang="da-DK" dirty="0">
                <a:solidFill>
                  <a:srgbClr val="D4D4D4"/>
                </a:solidFill>
                <a:latin typeface="Consolas" panose="020B0609020204030204" pitchFamily="49" charset="0"/>
              </a:rPr>
              <a:t>, </a:t>
            </a:r>
            <a:r>
              <a:rPr lang="da-DK" dirty="0" err="1">
                <a:solidFill>
                  <a:srgbClr val="9CDCFE"/>
                </a:solidFill>
                <a:latin typeface="Consolas" panose="020B0609020204030204" pitchFamily="49" charset="0"/>
              </a:rPr>
              <a:t>ReleaseDate</a:t>
            </a:r>
            <a:r>
              <a:rPr lang="da-DK" dirty="0">
                <a:solidFill>
                  <a:srgbClr val="D4D4D4"/>
                </a:solidFill>
                <a:latin typeface="Consolas" panose="020B0609020204030204" pitchFamily="49" charset="0"/>
              </a:rPr>
              <a:t> = </a:t>
            </a:r>
            <a:r>
              <a:rPr lang="da-DK" dirty="0">
                <a:solidFill>
                  <a:srgbClr val="569CD6"/>
                </a:solidFill>
                <a:latin typeface="Consolas" panose="020B0609020204030204" pitchFamily="49" charset="0"/>
              </a:rPr>
              <a:t>new</a:t>
            </a:r>
            <a:r>
              <a:rPr lang="da-DK" dirty="0">
                <a:solidFill>
                  <a:srgbClr val="D4D4D4"/>
                </a:solidFill>
                <a:latin typeface="Consolas" panose="020B0609020204030204" pitchFamily="49" charset="0"/>
              </a:rPr>
              <a:t>(</a:t>
            </a:r>
            <a:r>
              <a:rPr lang="da-DK" dirty="0">
                <a:solidFill>
                  <a:srgbClr val="B5CEA8"/>
                </a:solidFill>
                <a:latin typeface="Consolas" panose="020B0609020204030204" pitchFamily="49" charset="0"/>
              </a:rPr>
              <a:t>2019</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2</a:t>
            </a:r>
            <a:r>
              <a:rPr lang="da-DK" dirty="0">
                <a:solidFill>
                  <a:srgbClr val="D4D4D4"/>
                </a:solidFill>
                <a:latin typeface="Consolas" panose="020B0609020204030204" pitchFamily="49" charset="0"/>
              </a:rPr>
              <a:t>, </a:t>
            </a:r>
            <a:r>
              <a:rPr lang="da-DK" dirty="0">
                <a:solidFill>
                  <a:srgbClr val="B5CEA8"/>
                </a:solidFill>
                <a:latin typeface="Consolas" panose="020B0609020204030204" pitchFamily="49" charset="0"/>
              </a:rPr>
              <a:t>23</a:t>
            </a:r>
            <a:r>
              <a:rPr lang="da-DK" dirty="0">
                <a:solidFill>
                  <a:srgbClr val="D4D4D4"/>
                </a:solidFill>
                <a:latin typeface="Consolas" panose="020B0609020204030204" pitchFamily="49" charset="0"/>
              </a:rPr>
              <a:t>) },</a:t>
            </a: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en-US" dirty="0">
                <a:solidFill>
                  <a:srgbClr val="4EC9B0"/>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4EC9B0"/>
                </a:solidFill>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DataTableRow</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movie</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tr</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movie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Id</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movie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Title</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r>
              <a:rPr lang="da-DK" b="0" dirty="0">
                <a:solidFill>
                  <a:srgbClr val="C586C0"/>
                </a:solidFill>
                <a:effectLst/>
                <a:latin typeface="Consolas" panose="020B0609020204030204" pitchFamily="49" charset="0"/>
              </a:rPr>
              <a:t>@</a:t>
            </a:r>
            <a:r>
              <a:rPr lang="da-DK" b="0" dirty="0">
                <a:solidFill>
                  <a:srgbClr val="9CDCFE"/>
                </a:solidFill>
                <a:effectLst/>
                <a:latin typeface="Consolas" panose="020B0609020204030204" pitchFamily="49" charset="0"/>
              </a:rPr>
              <a:t>movie</a:t>
            </a:r>
            <a:r>
              <a:rPr lang="da-DK" b="0" dirty="0">
                <a:solidFill>
                  <a:srgbClr val="D4D4D4"/>
                </a:solidFill>
                <a:effectLst/>
                <a:latin typeface="Consolas" panose="020B0609020204030204" pitchFamily="49" charset="0"/>
              </a:rPr>
              <a:t>.</a:t>
            </a:r>
            <a:r>
              <a:rPr lang="da-DK" b="0" dirty="0">
                <a:solidFill>
                  <a:srgbClr val="9CDCFE"/>
                </a:solidFill>
                <a:effectLst/>
                <a:latin typeface="Consolas" panose="020B0609020204030204" pitchFamily="49" charset="0"/>
              </a:rPr>
              <a:t>ReleaseDate</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a:solidFill>
                  <a:srgbClr val="569CD6"/>
                </a:solidFill>
                <a:effectLst/>
                <a:latin typeface="Consolas" panose="020B0609020204030204" pitchFamily="49" charset="0"/>
              </a:rPr>
              <a:t>tr</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p>
          <a:p>
            <a:endParaRPr lang="da-DK" b="0" dirty="0">
              <a:solidFill>
                <a:srgbClr val="D4D4D4"/>
              </a:solidFill>
              <a:effectLst/>
              <a:latin typeface="Consolas" panose="020B0609020204030204" pitchFamily="49" charset="0"/>
            </a:endParaRPr>
          </a:p>
        </p:txBody>
      </p:sp>
      <p:sp>
        <p:nvSpPr>
          <p:cNvPr id="7" name="Title 1">
            <a:extLst>
              <a:ext uri="{FF2B5EF4-FFF2-40B4-BE49-F238E27FC236}">
                <a16:creationId xmlns:a16="http://schemas.microsoft.com/office/drawing/2014/main" id="{E8A1B1D6-11DC-411A-AC97-09A479E36319}"/>
              </a:ext>
            </a:extLst>
          </p:cNvPr>
          <p:cNvSpPr txBox="1">
            <a:spLocks/>
          </p:cNvSpPr>
          <p:nvPr/>
        </p:nvSpPr>
        <p:spPr>
          <a:xfrm>
            <a:off x="6324600" y="3175"/>
            <a:ext cx="5867400" cy="10540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Testing &lt;</a:t>
            </a:r>
            <a:r>
              <a:rPr lang="en-US" dirty="0" err="1">
                <a:solidFill>
                  <a:srgbClr val="569CD6"/>
                </a:solidFill>
              </a:rPr>
              <a:t>DataTableRow</a:t>
            </a:r>
            <a:r>
              <a:rPr lang="en-US" dirty="0"/>
              <a:t>&gt;</a:t>
            </a:r>
            <a:endParaRPr lang="da-DK" dirty="0"/>
          </a:p>
        </p:txBody>
      </p:sp>
    </p:spTree>
    <p:extLst>
      <p:ext uri="{BB962C8B-B14F-4D97-AF65-F5344CB8AC3E}">
        <p14:creationId xmlns:p14="http://schemas.microsoft.com/office/powerpoint/2010/main" val="322821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19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23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23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par>
                          <p:cTn id="16" fill="hold">
                            <p:stCondLst>
                              <p:cond delay="28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par>
                          <p:cTn id="19" fill="hold">
                            <p:stCondLst>
                              <p:cond delay="106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6">
                                            <p:txEl>
                                              <p:pRg st="5" end="5"/>
                                            </p:txEl>
                                          </p:spTgt>
                                        </p:tgtEl>
                                        <p:attrNameLst>
                                          <p:attrName>style.visibility</p:attrName>
                                        </p:attrNameLst>
                                      </p:cBhvr>
                                      <p:to>
                                        <p:strVal val="visible"/>
                                      </p:to>
                                    </p:set>
                                  </p:childTnLst>
                                </p:cTn>
                              </p:par>
                            </p:childTnLst>
                          </p:cTn>
                        </p:par>
                        <p:par>
                          <p:cTn id="22" fill="hold">
                            <p:stCondLst>
                              <p:cond delay="1064"/>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par>
                          <p:cTn id="25" fill="hold">
                            <p:stCondLst>
                              <p:cond delay="1655"/>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6">
                                            <p:txEl>
                                              <p:pRg st="7" end="7"/>
                                            </p:txEl>
                                          </p:spTgt>
                                        </p:tgtEl>
                                        <p:attrNameLst>
                                          <p:attrName>style.visibility</p:attrName>
                                        </p:attrNameLst>
                                      </p:cBhvr>
                                      <p:to>
                                        <p:strVal val="visible"/>
                                      </p:to>
                                    </p:set>
                                  </p:childTnLst>
                                </p:cTn>
                              </p:par>
                            </p:childTnLst>
                          </p:cTn>
                        </p:par>
                        <p:par>
                          <p:cTn id="28" fill="hold">
                            <p:stCondLst>
                              <p:cond delay="1916"/>
                            </p:stCondLst>
                            <p:childTnLst>
                              <p:par>
                                <p:cTn id="29" presetID="1" presetClass="entr" presetSubtype="0" fill="hold" nodeType="afterEffect">
                                  <p:stCondLst>
                                    <p:cond delay="0"/>
                                  </p:stCondLst>
                                  <p:iterate type="lt">
                                    <p:tmAbs val="10"/>
                                  </p:iterate>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
                                  </p:iterate>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par>
                          <p:cTn id="35" fill="hold">
                            <p:stCondLst>
                              <p:cond delay="51"/>
                            </p:stCondLst>
                            <p:childTnLst>
                              <p:par>
                                <p:cTn id="36" presetID="1" presetClass="entr" presetSubtype="0" fill="hold" nodeType="afterEffect">
                                  <p:stCondLst>
                                    <p:cond delay="0"/>
                                  </p:stCondLst>
                                  <p:iterate type="lt">
                                    <p:tmAbs val="10"/>
                                  </p:iterate>
                                  <p:childTnLst>
                                    <p:set>
                                      <p:cBhvr>
                                        <p:cTn id="37" dur="1" fill="hold">
                                          <p:stCondLst>
                                            <p:cond delay="0"/>
                                          </p:stCondLst>
                                        </p:cTn>
                                        <p:tgtEl>
                                          <p:spTgt spid="6">
                                            <p:txEl>
                                              <p:pRg st="11" end="11"/>
                                            </p:txEl>
                                          </p:spTgt>
                                        </p:tgtEl>
                                        <p:attrNameLst>
                                          <p:attrName>style.visibility</p:attrName>
                                        </p:attrNameLst>
                                      </p:cBhvr>
                                      <p:to>
                                        <p:strVal val="visible"/>
                                      </p:to>
                                    </p:set>
                                  </p:childTnLst>
                                </p:cTn>
                              </p:par>
                            </p:childTnLst>
                          </p:cTn>
                        </p:par>
                        <p:par>
                          <p:cTn id="38" fill="hold">
                            <p:stCondLst>
                              <p:cond delay="892"/>
                            </p:stCondLst>
                            <p:childTnLst>
                              <p:par>
                                <p:cTn id="39" presetID="1" presetClass="entr" presetSubtype="0" fill="hold" nodeType="afterEffect">
                                  <p:stCondLst>
                                    <p:cond delay="0"/>
                                  </p:stCondLst>
                                  <p:iterate type="lt">
                                    <p:tmAbs val="10"/>
                                  </p:iterate>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par>
                          <p:cTn id="41" fill="hold">
                            <p:stCondLst>
                              <p:cond delay="892"/>
                            </p:stCondLst>
                            <p:childTnLst>
                              <p:par>
                                <p:cTn id="42" presetID="1" presetClass="entr" presetSubtype="0" fill="hold" nodeType="afterEffect">
                                  <p:stCondLst>
                                    <p:cond delay="0"/>
                                  </p:stCondLst>
                                  <p:iterate type="lt">
                                    <p:tmAbs val="10"/>
                                  </p:iterate>
                                  <p:childTnLst>
                                    <p:set>
                                      <p:cBhvr>
                                        <p:cTn id="43" dur="1" fill="hold">
                                          <p:stCondLst>
                                            <p:cond delay="0"/>
                                          </p:stCondLst>
                                        </p:cTn>
                                        <p:tgtEl>
                                          <p:spTgt spid="6">
                                            <p:txEl>
                                              <p:pRg st="13" end="13"/>
                                            </p:txEl>
                                          </p:spTgt>
                                        </p:tgtEl>
                                        <p:attrNameLst>
                                          <p:attrName>style.visibility</p:attrName>
                                        </p:attrNameLst>
                                      </p:cBhvr>
                                      <p:to>
                                        <p:strVal val="visible"/>
                                      </p:to>
                                    </p:set>
                                  </p:childTnLst>
                                </p:cTn>
                              </p:par>
                            </p:childTnLst>
                          </p:cTn>
                        </p:par>
                        <p:par>
                          <p:cTn id="44" fill="hold">
                            <p:stCondLst>
                              <p:cond delay="1543"/>
                            </p:stCondLst>
                            <p:childTnLst>
                              <p:par>
                                <p:cTn id="45" presetID="1" presetClass="entr" presetSubtype="0" fill="hold" nodeType="afterEffect">
                                  <p:stCondLst>
                                    <p:cond delay="0"/>
                                  </p:stCondLst>
                                  <p:iterate type="lt">
                                    <p:tmAbs val="10"/>
                                  </p:iterate>
                                  <p:childTnLst>
                                    <p:set>
                                      <p:cBhvr>
                                        <p:cTn id="46" dur="1" fill="hold">
                                          <p:stCondLst>
                                            <p:cond delay="0"/>
                                          </p:stCondLst>
                                        </p:cTn>
                                        <p:tgtEl>
                                          <p:spTgt spid="6">
                                            <p:txEl>
                                              <p:pRg st="15" end="15"/>
                                            </p:txEl>
                                          </p:spTgt>
                                        </p:tgtEl>
                                        <p:attrNameLst>
                                          <p:attrName>style.visibility</p:attrName>
                                        </p:attrNameLst>
                                      </p:cBhvr>
                                      <p:to>
                                        <p:strVal val="visible"/>
                                      </p:to>
                                    </p:set>
                                  </p:childTnLst>
                                </p:cTn>
                              </p:par>
                            </p:childTnLst>
                          </p:cTn>
                        </p:par>
                        <p:par>
                          <p:cTn id="47" fill="hold">
                            <p:stCondLst>
                              <p:cond delay="2114"/>
                            </p:stCondLst>
                            <p:childTnLst>
                              <p:par>
                                <p:cTn id="48" presetID="1" presetClass="entr" presetSubtype="0" fill="hold" nodeType="afterEffect">
                                  <p:stCondLst>
                                    <p:cond delay="0"/>
                                  </p:stCondLst>
                                  <p:iterate type="lt">
                                    <p:tmAbs val="10"/>
                                  </p:iterate>
                                  <p:childTnLst>
                                    <p:set>
                                      <p:cBhvr>
                                        <p:cTn id="49" dur="1" fill="hold">
                                          <p:stCondLst>
                                            <p:cond delay="0"/>
                                          </p:stCondLst>
                                        </p:cTn>
                                        <p:tgtEl>
                                          <p:spTgt spid="6">
                                            <p:txEl>
                                              <p:pRg st="16" end="16"/>
                                            </p:txEl>
                                          </p:spTgt>
                                        </p:tgtEl>
                                        <p:attrNameLst>
                                          <p:attrName>style.visibility</p:attrName>
                                        </p:attrNameLst>
                                      </p:cBhvr>
                                      <p:to>
                                        <p:strVal val="visible"/>
                                      </p:to>
                                    </p:set>
                                  </p:childTnLst>
                                </p:cTn>
                              </p:par>
                            </p:childTnLst>
                          </p:cTn>
                        </p:par>
                        <p:par>
                          <p:cTn id="50" fill="hold">
                            <p:stCondLst>
                              <p:cond delay="2285"/>
                            </p:stCondLst>
                            <p:childTnLst>
                              <p:par>
                                <p:cTn id="51" presetID="1" presetClass="entr" presetSubtype="0" fill="hold" nodeType="afterEffect">
                                  <p:stCondLst>
                                    <p:cond delay="0"/>
                                  </p:stCondLst>
                                  <p:iterate type="lt">
                                    <p:tmAbs val="10"/>
                                  </p:iterate>
                                  <p:childTnLst>
                                    <p:set>
                                      <p:cBhvr>
                                        <p:cTn id="52" dur="1" fill="hold">
                                          <p:stCondLst>
                                            <p:cond delay="0"/>
                                          </p:stCondLst>
                                        </p:cTn>
                                        <p:tgtEl>
                                          <p:spTgt spid="6">
                                            <p:txEl>
                                              <p:pRg st="17" end="17"/>
                                            </p:txEl>
                                          </p:spTgt>
                                        </p:tgtEl>
                                        <p:attrNameLst>
                                          <p:attrName>style.visibility</p:attrName>
                                        </p:attrNameLst>
                                      </p:cBhvr>
                                      <p:to>
                                        <p:strVal val="visible"/>
                                      </p:to>
                                    </p:set>
                                  </p:childTnLst>
                                </p:cTn>
                              </p:par>
                            </p:childTnLst>
                          </p:cTn>
                        </p:par>
                        <p:par>
                          <p:cTn id="53" fill="hold">
                            <p:stCondLst>
                              <p:cond delay="2326"/>
                            </p:stCondLst>
                            <p:childTnLst>
                              <p:par>
                                <p:cTn id="54" presetID="1" presetClass="entr" presetSubtype="0" fill="hold" nodeType="afterEffect">
                                  <p:stCondLst>
                                    <p:cond delay="0"/>
                                  </p:stCondLst>
                                  <p:iterate type="lt">
                                    <p:tmAbs val="10"/>
                                  </p:iterate>
                                  <p:childTnLst>
                                    <p:set>
                                      <p:cBhvr>
                                        <p:cTn id="55" dur="1" fill="hold">
                                          <p:stCondLst>
                                            <p:cond delay="0"/>
                                          </p:stCondLst>
                                        </p:cTn>
                                        <p:tgtEl>
                                          <p:spTgt spid="6">
                                            <p:txEl>
                                              <p:pRg st="18" end="18"/>
                                            </p:txEl>
                                          </p:spTgt>
                                        </p:tgtEl>
                                        <p:attrNameLst>
                                          <p:attrName>style.visibility</p:attrName>
                                        </p:attrNameLst>
                                      </p:cBhvr>
                                      <p:to>
                                        <p:strVal val="visible"/>
                                      </p:to>
                                    </p:set>
                                  </p:childTnLst>
                                </p:cTn>
                              </p:par>
                            </p:childTnLst>
                          </p:cTn>
                        </p:par>
                        <p:par>
                          <p:cTn id="56" fill="hold">
                            <p:stCondLst>
                              <p:cond delay="2497"/>
                            </p:stCondLst>
                            <p:childTnLst>
                              <p:par>
                                <p:cTn id="57" presetID="1" presetClass="entr" presetSubtype="0" fill="hold" nodeType="afterEffect">
                                  <p:stCondLst>
                                    <p:cond delay="0"/>
                                  </p:stCondLst>
                                  <p:iterate type="lt">
                                    <p:tmAbs val="10"/>
                                  </p:iterate>
                                  <p:childTnLst>
                                    <p:set>
                                      <p:cBhvr>
                                        <p:cTn id="58" dur="1" fill="hold">
                                          <p:stCondLst>
                                            <p:cond delay="0"/>
                                          </p:stCondLst>
                                        </p:cTn>
                                        <p:tgtEl>
                                          <p:spTgt spid="6">
                                            <p:txEl>
                                              <p:pRg st="19" end="19"/>
                                            </p:txEl>
                                          </p:spTgt>
                                        </p:tgtEl>
                                        <p:attrNameLst>
                                          <p:attrName>style.visibility</p:attrName>
                                        </p:attrNameLst>
                                      </p:cBhvr>
                                      <p:to>
                                        <p:strVal val="visible"/>
                                      </p:to>
                                    </p:set>
                                  </p:childTnLst>
                                </p:cTn>
                              </p:par>
                            </p:childTnLst>
                          </p:cTn>
                        </p:par>
                        <p:par>
                          <p:cTn id="59" fill="hold">
                            <p:stCondLst>
                              <p:cond delay="2698"/>
                            </p:stCondLst>
                            <p:childTnLst>
                              <p:par>
                                <p:cTn id="60" presetID="1" presetClass="entr" presetSubtype="0" fill="hold" nodeType="afterEffect">
                                  <p:stCondLst>
                                    <p:cond delay="0"/>
                                  </p:stCondLst>
                                  <p:iterate type="lt">
                                    <p:tmAbs val="10"/>
                                  </p:iterate>
                                  <p:childTnLst>
                                    <p:set>
                                      <p:cBhvr>
                                        <p:cTn id="61" dur="1" fill="hold">
                                          <p:stCondLst>
                                            <p:cond delay="0"/>
                                          </p:stCondLst>
                                        </p:cTn>
                                        <p:tgtEl>
                                          <p:spTgt spid="6">
                                            <p:txEl>
                                              <p:pRg st="20" end="20"/>
                                            </p:txEl>
                                          </p:spTgt>
                                        </p:tgtEl>
                                        <p:attrNameLst>
                                          <p:attrName>style.visibility</p:attrName>
                                        </p:attrNameLst>
                                      </p:cBhvr>
                                      <p:to>
                                        <p:strVal val="visible"/>
                                      </p:to>
                                    </p:set>
                                  </p:childTnLst>
                                </p:cTn>
                              </p:par>
                            </p:childTnLst>
                          </p:cTn>
                        </p:par>
                        <p:par>
                          <p:cTn id="62" fill="hold">
                            <p:stCondLst>
                              <p:cond delay="2959"/>
                            </p:stCondLst>
                            <p:childTnLst>
                              <p:par>
                                <p:cTn id="63" presetID="1" presetClass="entr" presetSubtype="0" fill="hold" nodeType="afterEffect">
                                  <p:stCondLst>
                                    <p:cond delay="0"/>
                                  </p:stCondLst>
                                  <p:iterate type="lt">
                                    <p:tmAbs val="10"/>
                                  </p:iterate>
                                  <p:childTnLst>
                                    <p:set>
                                      <p:cBhvr>
                                        <p:cTn id="64" dur="1" fill="hold">
                                          <p:stCondLst>
                                            <p:cond delay="0"/>
                                          </p:stCondLst>
                                        </p:cTn>
                                        <p:tgtEl>
                                          <p:spTgt spid="6">
                                            <p:txEl>
                                              <p:pRg st="21" end="21"/>
                                            </p:txEl>
                                          </p:spTgt>
                                        </p:tgtEl>
                                        <p:attrNameLst>
                                          <p:attrName>style.visibility</p:attrName>
                                        </p:attrNameLst>
                                      </p:cBhvr>
                                      <p:to>
                                        <p:strVal val="visible"/>
                                      </p:to>
                                    </p:set>
                                  </p:childTnLst>
                                </p:cTn>
                              </p:par>
                            </p:childTnLst>
                          </p:cTn>
                        </p:par>
                        <p:par>
                          <p:cTn id="65" fill="hold">
                            <p:stCondLst>
                              <p:cond delay="3020"/>
                            </p:stCondLst>
                            <p:childTnLst>
                              <p:par>
                                <p:cTn id="66" presetID="1" presetClass="entr" presetSubtype="0" fill="hold" nodeType="afterEffect">
                                  <p:stCondLst>
                                    <p:cond delay="0"/>
                                  </p:stCondLst>
                                  <p:iterate type="lt">
                                    <p:tmAbs val="10"/>
                                  </p:iterate>
                                  <p:childTnLst>
                                    <p:set>
                                      <p:cBhvr>
                                        <p:cTn id="67"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p:txBody>
          <a:bodyPr/>
          <a:lstStyle/>
          <a:p>
            <a:pPr algn="ctr"/>
            <a:r>
              <a:rPr lang="en-US" dirty="0"/>
              <a:t>Summary - testing &lt;</a:t>
            </a:r>
            <a:r>
              <a:rPr lang="en-US" dirty="0" err="1">
                <a:solidFill>
                  <a:srgbClr val="569CD6"/>
                </a:solidFill>
              </a:rPr>
              <a:t>DataTable</a:t>
            </a:r>
            <a:r>
              <a:rPr lang="en-US" dirty="0"/>
              <a:t>&gt;</a:t>
            </a:r>
            <a:endParaRPr lang="da-DK" dirty="0"/>
          </a:p>
        </p:txBody>
      </p:sp>
      <p:sp>
        <p:nvSpPr>
          <p:cNvPr id="5" name="TextBox 4">
            <a:extLst>
              <a:ext uri="{FF2B5EF4-FFF2-40B4-BE49-F238E27FC236}">
                <a16:creationId xmlns:a16="http://schemas.microsoft.com/office/drawing/2014/main" id="{B681697F-CA3C-4EFA-A16A-5F73DF8F3EB4}"/>
              </a:ext>
            </a:extLst>
          </p:cNvPr>
          <p:cNvSpPr txBox="1"/>
          <p:nvPr/>
        </p:nvSpPr>
        <p:spPr>
          <a:xfrm>
            <a:off x="3325585" y="2905190"/>
            <a:ext cx="2185307" cy="1631216"/>
          </a:xfrm>
          <a:prstGeom prst="rect">
            <a:avLst/>
          </a:prstGeom>
          <a:noFill/>
        </p:spPr>
        <p:txBody>
          <a:bodyPr wrap="square">
            <a:spAutoFit/>
          </a:bodyPr>
          <a:lstStyle/>
          <a:p>
            <a:pPr algn="ctr"/>
            <a:r>
              <a:rPr lang="en-US" sz="2400" dirty="0"/>
              <a:t>👍</a:t>
            </a:r>
            <a:r>
              <a:rPr lang="en-US" sz="2400" b="1" dirty="0"/>
              <a:t>Verify</a:t>
            </a:r>
            <a:r>
              <a:rPr lang="en-US" sz="2400" dirty="0"/>
              <a:t> component </a:t>
            </a:r>
            <a:r>
              <a:rPr lang="en-US" sz="2400" b="1" dirty="0"/>
              <a:t>markup</a:t>
            </a:r>
            <a:r>
              <a:rPr lang="en-US" sz="2400" dirty="0"/>
              <a:t> in </a:t>
            </a:r>
            <a:r>
              <a:rPr lang="en-US" sz="2400" b="1" dirty="0"/>
              <a:t>isolation</a:t>
            </a:r>
          </a:p>
        </p:txBody>
      </p:sp>
      <p:sp>
        <p:nvSpPr>
          <p:cNvPr id="7" name="TextBox 6">
            <a:extLst>
              <a:ext uri="{FF2B5EF4-FFF2-40B4-BE49-F238E27FC236}">
                <a16:creationId xmlns:a16="http://schemas.microsoft.com/office/drawing/2014/main" id="{0BD7E2CB-7D7F-49C0-9800-604A96FEBC20}"/>
              </a:ext>
            </a:extLst>
          </p:cNvPr>
          <p:cNvSpPr txBox="1"/>
          <p:nvPr/>
        </p:nvSpPr>
        <p:spPr>
          <a:xfrm>
            <a:off x="6681109" y="3120634"/>
            <a:ext cx="2341108" cy="1200329"/>
          </a:xfrm>
          <a:prstGeom prst="rect">
            <a:avLst/>
          </a:prstGeom>
          <a:noFill/>
        </p:spPr>
        <p:txBody>
          <a:bodyPr wrap="square">
            <a:spAutoFit/>
          </a:bodyPr>
          <a:lstStyle/>
          <a:p>
            <a:pPr algn="ctr"/>
            <a:r>
              <a:rPr lang="en-US" sz="2400" dirty="0"/>
              <a:t>👍</a:t>
            </a:r>
            <a:r>
              <a:rPr lang="en-US" sz="2400" b="1" dirty="0"/>
              <a:t>Verify</a:t>
            </a:r>
            <a:r>
              <a:rPr lang="en-US" sz="2400" dirty="0"/>
              <a:t> component </a:t>
            </a:r>
            <a:r>
              <a:rPr lang="en-US" sz="2400" b="1" dirty="0"/>
              <a:t>compositions</a:t>
            </a:r>
            <a:r>
              <a:rPr lang="en-US" sz="2400" dirty="0"/>
              <a:t> </a:t>
            </a:r>
            <a:endParaRPr lang="da-DK" sz="2400" dirty="0"/>
          </a:p>
        </p:txBody>
      </p:sp>
    </p:spTree>
    <p:extLst>
      <p:ext uri="{BB962C8B-B14F-4D97-AF65-F5344CB8AC3E}">
        <p14:creationId xmlns:p14="http://schemas.microsoft.com/office/powerpoint/2010/main" val="355672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p:txBody>
          <a:bodyPr/>
          <a:lstStyle/>
          <a:p>
            <a:pPr algn="ctr"/>
            <a:r>
              <a:rPr lang="en-US" dirty="0"/>
              <a:t>Isolating the component under test</a:t>
            </a:r>
            <a:endParaRPr lang="da-DK" dirty="0"/>
          </a:p>
        </p:txBody>
      </p:sp>
      <p:sp>
        <p:nvSpPr>
          <p:cNvPr id="11" name="TextBox 10">
            <a:extLst>
              <a:ext uri="{FF2B5EF4-FFF2-40B4-BE49-F238E27FC236}">
                <a16:creationId xmlns:a16="http://schemas.microsoft.com/office/drawing/2014/main" id="{F90ABDA9-85D2-4B73-9C62-9E118CAD8CDC}"/>
              </a:ext>
            </a:extLst>
          </p:cNvPr>
          <p:cNvSpPr txBox="1"/>
          <p:nvPr/>
        </p:nvSpPr>
        <p:spPr>
          <a:xfrm>
            <a:off x="5057865" y="2828833"/>
            <a:ext cx="1879600" cy="1200329"/>
          </a:xfrm>
          <a:prstGeom prst="rect">
            <a:avLst/>
          </a:prstGeom>
          <a:noFill/>
        </p:spPr>
        <p:txBody>
          <a:bodyPr wrap="square">
            <a:spAutoFit/>
          </a:bodyPr>
          <a:lstStyle/>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	&lt;</a:t>
            </a:r>
            <a:r>
              <a:rPr lang="en-US" sz="2400" b="1" dirty="0">
                <a:solidFill>
                  <a:srgbClr val="569CD6"/>
                </a:solidFill>
                <a:effectLst/>
                <a:latin typeface="Consolas" panose="020B0609020204030204" pitchFamily="49" charset="0"/>
              </a:rPr>
              <a:t>Bar</a:t>
            </a:r>
            <a:r>
              <a:rPr lang="en-US" sz="2400" b="1" dirty="0">
                <a:solidFill>
                  <a:srgbClr val="808080"/>
                </a:solidFill>
                <a:effectLst/>
                <a:latin typeface="Consolas" panose="020B0609020204030204" pitchFamily="49" charset="0"/>
              </a:rPr>
              <a:t> /&gt;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A4851862-CE99-4928-8DA1-CE0BE80922EA}"/>
              </a:ext>
            </a:extLst>
          </p:cNvPr>
          <p:cNvSpPr txBox="1"/>
          <p:nvPr/>
        </p:nvSpPr>
        <p:spPr>
          <a:xfrm>
            <a:off x="1517105" y="2644167"/>
            <a:ext cx="2357120" cy="1569660"/>
          </a:xfrm>
          <a:prstGeom prst="rect">
            <a:avLst/>
          </a:prstGeom>
          <a:noFill/>
        </p:spPr>
        <p:txBody>
          <a:bodyPr wrap="square">
            <a:spAutoFit/>
          </a:bodyPr>
          <a:lstStyle/>
          <a:p>
            <a:pPr algn="ctr"/>
            <a:r>
              <a:rPr lang="en-US" sz="2400" dirty="0"/>
              <a:t>🛑Should changing </a:t>
            </a:r>
            <a:r>
              <a:rPr lang="en-US" sz="2400" b="1" dirty="0"/>
              <a:t>&lt;Bar /&gt;</a:t>
            </a:r>
            <a:r>
              <a:rPr lang="en-US" sz="2400" dirty="0"/>
              <a:t> break</a:t>
            </a:r>
            <a:r>
              <a:rPr lang="en-US" sz="2400" b="1" dirty="0"/>
              <a:t> &lt;Foo /&gt; </a:t>
            </a:r>
            <a:r>
              <a:rPr lang="en-US" sz="2400" dirty="0"/>
              <a:t>tests?</a:t>
            </a:r>
          </a:p>
        </p:txBody>
      </p:sp>
      <p:sp>
        <p:nvSpPr>
          <p:cNvPr id="13" name="TextBox 12">
            <a:extLst>
              <a:ext uri="{FF2B5EF4-FFF2-40B4-BE49-F238E27FC236}">
                <a16:creationId xmlns:a16="http://schemas.microsoft.com/office/drawing/2014/main" id="{6DE4DA3C-FE86-4D4E-AC34-7577E0B3E253}"/>
              </a:ext>
            </a:extLst>
          </p:cNvPr>
          <p:cNvSpPr txBox="1"/>
          <p:nvPr/>
        </p:nvSpPr>
        <p:spPr>
          <a:xfrm>
            <a:off x="8121105" y="2828833"/>
            <a:ext cx="2357120" cy="1200329"/>
          </a:xfrm>
          <a:prstGeom prst="rect">
            <a:avLst/>
          </a:prstGeom>
          <a:noFill/>
        </p:spPr>
        <p:txBody>
          <a:bodyPr wrap="square">
            <a:spAutoFit/>
          </a:bodyPr>
          <a:lstStyle/>
          <a:p>
            <a:pPr algn="ctr"/>
            <a:r>
              <a:rPr lang="en-US" sz="2400" dirty="0"/>
              <a:t>❓ Is </a:t>
            </a:r>
            <a:r>
              <a:rPr lang="en-US" sz="2400" b="1" dirty="0"/>
              <a:t>&lt;Bar /&gt;</a:t>
            </a:r>
            <a:r>
              <a:rPr lang="en-US" sz="2400" dirty="0"/>
              <a:t> a third party component?</a:t>
            </a:r>
          </a:p>
        </p:txBody>
      </p:sp>
    </p:spTree>
    <p:extLst>
      <p:ext uri="{BB962C8B-B14F-4D97-AF65-F5344CB8AC3E}">
        <p14:creationId xmlns:p14="http://schemas.microsoft.com/office/powerpoint/2010/main" val="285500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p:txBody>
          <a:bodyPr/>
          <a:lstStyle/>
          <a:p>
            <a:pPr algn="ctr"/>
            <a:r>
              <a:rPr lang="en-US" dirty="0"/>
              <a:t>Isolating the component under test</a:t>
            </a:r>
            <a:endParaRPr lang="da-DK" dirty="0"/>
          </a:p>
        </p:txBody>
      </p:sp>
      <p:sp>
        <p:nvSpPr>
          <p:cNvPr id="11" name="TextBox 10">
            <a:extLst>
              <a:ext uri="{FF2B5EF4-FFF2-40B4-BE49-F238E27FC236}">
                <a16:creationId xmlns:a16="http://schemas.microsoft.com/office/drawing/2014/main" id="{F90ABDA9-85D2-4B73-9C62-9E118CAD8CDC}"/>
              </a:ext>
            </a:extLst>
          </p:cNvPr>
          <p:cNvSpPr txBox="1"/>
          <p:nvPr/>
        </p:nvSpPr>
        <p:spPr>
          <a:xfrm>
            <a:off x="4291692" y="2828835"/>
            <a:ext cx="3608615" cy="1200329"/>
          </a:xfrm>
          <a:prstGeom prst="rect">
            <a:avLst/>
          </a:prstGeom>
          <a:noFill/>
        </p:spPr>
        <p:txBody>
          <a:bodyPr wrap="square">
            <a:spAutoFit/>
          </a:bodyPr>
          <a:lstStyle/>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	&lt;</a:t>
            </a:r>
            <a:r>
              <a:rPr lang="en-US" sz="2400" b="1" dirty="0" err="1">
                <a:solidFill>
                  <a:srgbClr val="569CD6"/>
                </a:solidFill>
                <a:effectLst/>
                <a:latin typeface="Consolas" panose="020B0609020204030204" pitchFamily="49" charset="0"/>
              </a:rPr>
              <a:t>BarSubstitute</a:t>
            </a:r>
            <a:r>
              <a:rPr lang="en-US" sz="2400" b="1" dirty="0">
                <a:solidFill>
                  <a:srgbClr val="808080"/>
                </a:solidFill>
                <a:effectLst/>
                <a:latin typeface="Consolas" panose="020B0609020204030204" pitchFamily="49" charset="0"/>
              </a:rPr>
              <a:t> /&gt;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012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p:txBody>
          <a:bodyPr/>
          <a:lstStyle/>
          <a:p>
            <a:pPr algn="ctr"/>
            <a:r>
              <a:rPr lang="en-US" dirty="0"/>
              <a:t>Isolating the component under test</a:t>
            </a:r>
            <a:endParaRPr lang="da-DK" dirty="0"/>
          </a:p>
        </p:txBody>
      </p:sp>
      <p:sp>
        <p:nvSpPr>
          <p:cNvPr id="11" name="TextBox 10">
            <a:extLst>
              <a:ext uri="{FF2B5EF4-FFF2-40B4-BE49-F238E27FC236}">
                <a16:creationId xmlns:a16="http://schemas.microsoft.com/office/drawing/2014/main" id="{F90ABDA9-85D2-4B73-9C62-9E118CAD8CDC}"/>
              </a:ext>
            </a:extLst>
          </p:cNvPr>
          <p:cNvSpPr txBox="1"/>
          <p:nvPr/>
        </p:nvSpPr>
        <p:spPr>
          <a:xfrm>
            <a:off x="7914640" y="2828835"/>
            <a:ext cx="3728720" cy="1200329"/>
          </a:xfrm>
          <a:prstGeom prst="rect">
            <a:avLst/>
          </a:prstGeom>
          <a:noFill/>
        </p:spPr>
        <p:txBody>
          <a:bodyPr wrap="square">
            <a:spAutoFit/>
          </a:bodyPr>
          <a:lstStyle/>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	&lt;</a:t>
            </a:r>
            <a:r>
              <a:rPr lang="en-US" sz="2400" b="1" dirty="0" err="1">
                <a:solidFill>
                  <a:srgbClr val="569CD6"/>
                </a:solidFill>
                <a:effectLst/>
                <a:latin typeface="Consolas" panose="020B0609020204030204" pitchFamily="49" charset="0"/>
              </a:rPr>
              <a:t>BarSubstitute</a:t>
            </a:r>
            <a:r>
              <a:rPr lang="en-US" sz="2400" b="1" dirty="0">
                <a:solidFill>
                  <a:srgbClr val="808080"/>
                </a:solidFill>
                <a:effectLst/>
                <a:latin typeface="Consolas" panose="020B0609020204030204" pitchFamily="49" charset="0"/>
              </a:rPr>
              <a:t> /&gt;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BAF90D-8967-4B3E-9982-42D8CDDA3C73}"/>
              </a:ext>
            </a:extLst>
          </p:cNvPr>
          <p:cNvSpPr txBox="1"/>
          <p:nvPr/>
        </p:nvSpPr>
        <p:spPr>
          <a:xfrm>
            <a:off x="101600" y="1490007"/>
            <a:ext cx="9906000" cy="8679299"/>
          </a:xfrm>
          <a:prstGeom prst="rect">
            <a:avLst/>
          </a:prstGeom>
          <a:noFill/>
        </p:spPr>
        <p:txBody>
          <a:bodyPr wrap="square">
            <a:spAutoFit/>
          </a:bodyPr>
          <a:lstStyle/>
          <a:p>
            <a:r>
              <a:rPr lang="en-US" b="0" dirty="0">
                <a:solidFill>
                  <a:srgbClr val="C586C0"/>
                </a:solidFill>
                <a:effectLst/>
                <a:latin typeface="Consolas" panose="020B0609020204030204" pitchFamily="49" charset="0"/>
              </a:rPr>
              <a:t>@inherits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TestContext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Register the component factory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BarSubstituteComponentFactory</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Render the component under test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IRenderedFragment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cut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Foo</a:t>
            </a:r>
            <a:r>
              <a:rPr lang="en-US" b="0" dirty="0">
                <a:solidFill>
                  <a:srgbClr val="D4D4D4"/>
                </a:solidFill>
                <a:effectLst/>
                <a:latin typeface="Consolas" panose="020B0609020204030204" pitchFamily="49" charset="0"/>
              </a:rPr>
              <a:t> /&gt;);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Verify that the Bar component has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been substituted in the render tree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BeFalse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BarSubstitute</a:t>
            </a:r>
            <a:r>
              <a:rPr lang="en-US" b="0" dirty="0">
                <a:solidFill>
                  <a:srgbClr val="D4D4D4"/>
                </a:solidFill>
                <a:effectLst/>
                <a:latin typeface="Consolas" panose="020B0609020204030204" pitchFamily="49" charset="0"/>
              </a:rPr>
              <a: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p>
          <a:p>
            <a:endParaRPr lang="en-US" dirty="0">
              <a:solidFill>
                <a:srgbClr val="C586C0"/>
              </a:solidFill>
              <a:latin typeface="Consolas" panose="020B0609020204030204" pitchFamily="49" charset="0"/>
            </a:endParaRP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BarSubstituteComponentFactory</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IComponentFactory</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CanCreate</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 == </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IComponent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Create</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=&gt;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ComponentBase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649978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9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23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23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28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60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par>
                          <p:cTn id="22" fill="hold">
                            <p:stCondLst>
                              <p:cond delay="604"/>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par>
                          <p:cTn id="25" fill="hold">
                            <p:stCondLst>
                              <p:cond delay="885"/>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iterate type="lt">
                                    <p:tmAbs val="10"/>
                                  </p:iterate>
                                  <p:childTnLst>
                                    <p:set>
                                      <p:cBhvr>
                                        <p:cTn id="31" dur="1" fill="hold">
                                          <p:stCondLst>
                                            <p:cond delay="0"/>
                                          </p:stCondLst>
                                        </p:cTn>
                                        <p:tgtEl>
                                          <p:spTgt spid="5">
                                            <p:txEl>
                                              <p:pRg st="11" end="11"/>
                                            </p:txEl>
                                          </p:spTgt>
                                        </p:tgtEl>
                                        <p:attrNameLst>
                                          <p:attrName>style.visibility</p:attrName>
                                        </p:attrNameLst>
                                      </p:cBhvr>
                                      <p:to>
                                        <p:strVal val="visible"/>
                                      </p:to>
                                    </p:set>
                                  </p:childTnLst>
                                </p:cTn>
                              </p:par>
                            </p:childTnLst>
                          </p:cTn>
                        </p:par>
                        <p:par>
                          <p:cTn id="32" fill="hold">
                            <p:stCondLst>
                              <p:cond delay="291"/>
                            </p:stCondLst>
                            <p:childTnLst>
                              <p:par>
                                <p:cTn id="33" presetID="1" presetClass="entr" presetSubtype="0" fill="hold" nodeType="afterEffect">
                                  <p:stCondLst>
                                    <p:cond delay="0"/>
                                  </p:stCondLst>
                                  <p:iterate type="lt">
                                    <p:tmAbs val="10"/>
                                  </p:iterate>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par>
                          <p:cTn id="35" fill="hold">
                            <p:stCondLst>
                              <p:cond delay="602"/>
                            </p:stCondLst>
                            <p:childTnLst>
                              <p:par>
                                <p:cTn id="36" presetID="1" presetClass="entr" presetSubtype="0" fill="hold" nodeType="afterEffect">
                                  <p:stCondLst>
                                    <p:cond delay="0"/>
                                  </p:stCondLst>
                                  <p:iterate type="lt">
                                    <p:tmAbs val="10"/>
                                  </p:iterate>
                                  <p:childTnLst>
                                    <p:set>
                                      <p:cBhvr>
                                        <p:cTn id="37" dur="1" fill="hold">
                                          <p:stCondLst>
                                            <p:cond delay="0"/>
                                          </p:stCondLst>
                                        </p:cTn>
                                        <p:tgtEl>
                                          <p:spTgt spid="5">
                                            <p:txEl>
                                              <p:pRg st="13" end="13"/>
                                            </p:txEl>
                                          </p:spTgt>
                                        </p:tgtEl>
                                        <p:attrNameLst>
                                          <p:attrName>style.visibility</p:attrName>
                                        </p:attrNameLst>
                                      </p:cBhvr>
                                      <p:to>
                                        <p:strVal val="visible"/>
                                      </p:to>
                                    </p:set>
                                  </p:childTnLst>
                                </p:cTn>
                              </p:par>
                            </p:childTnLst>
                          </p:cTn>
                        </p:par>
                        <p:par>
                          <p:cTn id="38" fill="hold">
                            <p:stCondLst>
                              <p:cond delay="1023"/>
                            </p:stCondLst>
                            <p:childTnLst>
                              <p:par>
                                <p:cTn id="39" presetID="1" presetClass="entr" presetSubtype="0" fill="hold" nodeType="afterEffect">
                                  <p:stCondLst>
                                    <p:cond delay="0"/>
                                  </p:stCondLst>
                                  <p:iterate type="lt">
                                    <p:tmAbs val="10"/>
                                  </p:iterate>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par>
                          <p:cTn id="41" fill="hold">
                            <p:stCondLst>
                              <p:cond delay="1534"/>
                            </p:stCondLst>
                            <p:childTnLst>
                              <p:par>
                                <p:cTn id="42" presetID="1" presetClass="entr" presetSubtype="0" fill="hold" nodeType="afterEffect">
                                  <p:stCondLst>
                                    <p:cond delay="0"/>
                                  </p:stCondLst>
                                  <p:iterate type="lt">
                                    <p:tmAbs val="10"/>
                                  </p:iterate>
                                  <p:childTnLst>
                                    <p:set>
                                      <p:cBhvr>
                                        <p:cTn id="43" dur="1" fill="hold">
                                          <p:stCondLst>
                                            <p:cond delay="0"/>
                                          </p:stCondLst>
                                        </p:cTn>
                                        <p:tgtEl>
                                          <p:spTgt spid="5">
                                            <p:txEl>
                                              <p:pRg st="15" end="15"/>
                                            </p:txEl>
                                          </p:spTgt>
                                        </p:tgtEl>
                                        <p:attrNameLst>
                                          <p:attrName>style.visibility</p:attrName>
                                        </p:attrNameLst>
                                      </p:cBhvr>
                                      <p:to>
                                        <p:strVal val="visible"/>
                                      </p:to>
                                    </p:set>
                                  </p:childTnLst>
                                </p:cTn>
                              </p:par>
                            </p:childTnLst>
                          </p:cTn>
                        </p:par>
                        <p:par>
                          <p:cTn id="44" fill="hold">
                            <p:stCondLst>
                              <p:cond delay="1534"/>
                            </p:stCondLst>
                            <p:childTnLst>
                              <p:par>
                                <p:cTn id="45" presetID="1" presetClass="entr" presetSubtype="0" fill="hold" nodeType="afterEffect">
                                  <p:stCondLst>
                                    <p:cond delay="0"/>
                                  </p:stCondLst>
                                  <p:iterate type="lt">
                                    <p:tmAbs val="10"/>
                                  </p:iterate>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iterate type="lt">
                                    <p:tmAbs val="10"/>
                                  </p:iterate>
                                  <p:childTnLst>
                                    <p:set>
                                      <p:cBhvr>
                                        <p:cTn id="50" dur="1" fill="hold">
                                          <p:stCondLst>
                                            <p:cond delay="0"/>
                                          </p:stCondLst>
                                        </p:cTn>
                                        <p:tgtEl>
                                          <p:spTgt spid="5">
                                            <p:txEl>
                                              <p:pRg st="6" end="6"/>
                                            </p:txEl>
                                          </p:spTgt>
                                        </p:tgtEl>
                                        <p:attrNameLst>
                                          <p:attrName>style.visibility</p:attrName>
                                        </p:attrNameLst>
                                      </p:cBhvr>
                                      <p:to>
                                        <p:strVal val="visible"/>
                                      </p:to>
                                    </p:set>
                                  </p:childTnLst>
                                </p:cTn>
                              </p:par>
                            </p:childTnLst>
                          </p:cTn>
                        </p:par>
                        <p:par>
                          <p:cTn id="51" fill="hold">
                            <p:stCondLst>
                              <p:cond delay="281"/>
                            </p:stCondLst>
                            <p:childTnLst>
                              <p:par>
                                <p:cTn id="52" presetID="1" presetClass="entr" presetSubtype="0" fill="hold" nodeType="afterEffect">
                                  <p:stCondLst>
                                    <p:cond delay="0"/>
                                  </p:stCondLst>
                                  <p:iterate type="lt">
                                    <p:tmAbs val="10"/>
                                  </p:iterate>
                                  <p:childTnLst>
                                    <p:set>
                                      <p:cBhvr>
                                        <p:cTn id="53" dur="1" fill="hold">
                                          <p:stCondLst>
                                            <p:cond delay="0"/>
                                          </p:stCondLst>
                                        </p:cTn>
                                        <p:tgtEl>
                                          <p:spTgt spid="5">
                                            <p:txEl>
                                              <p:pRg st="7" end="7"/>
                                            </p:txEl>
                                          </p:spTgt>
                                        </p:tgtEl>
                                        <p:attrNameLst>
                                          <p:attrName>style.visibility</p:attrName>
                                        </p:attrNameLst>
                                      </p:cBhvr>
                                      <p:to>
                                        <p:strVal val="visible"/>
                                      </p:to>
                                    </p:set>
                                  </p:childTnLst>
                                </p:cTn>
                              </p:par>
                            </p:childTnLst>
                          </p:cTn>
                        </p:par>
                        <p:par>
                          <p:cTn id="54" fill="hold">
                            <p:stCondLst>
                              <p:cond delay="502"/>
                            </p:stCondLst>
                            <p:childTnLst>
                              <p:par>
                                <p:cTn id="55" presetID="1" presetClass="entr" presetSubtype="0" fill="hold" nodeType="afterEffect">
                                  <p:stCondLst>
                                    <p:cond delay="0"/>
                                  </p:stCondLst>
                                  <p:iterate type="lt">
                                    <p:tmAbs val="10"/>
                                  </p:iterate>
                                  <p:childTnLst>
                                    <p:set>
                                      <p:cBhvr>
                                        <p:cTn id="5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1E53-C327-4448-A789-8EC2381373E2}"/>
              </a:ext>
            </a:extLst>
          </p:cNvPr>
          <p:cNvSpPr>
            <a:spLocks noGrp="1"/>
          </p:cNvSpPr>
          <p:nvPr>
            <p:ph type="title"/>
          </p:nvPr>
        </p:nvSpPr>
        <p:spPr>
          <a:xfrm>
            <a:off x="838200" y="1726163"/>
            <a:ext cx="10515600" cy="2323128"/>
          </a:xfrm>
        </p:spPr>
        <p:txBody>
          <a:bodyPr/>
          <a:lstStyle/>
          <a:p>
            <a:pPr algn="ctr"/>
            <a:r>
              <a:rPr lang="en-US" dirty="0"/>
              <a:t>What is bUnit and </a:t>
            </a:r>
            <a:br>
              <a:rPr lang="en-US" dirty="0"/>
            </a:br>
            <a:r>
              <a:rPr lang="en-US" dirty="0"/>
              <a:t>why do I need it?</a:t>
            </a:r>
          </a:p>
        </p:txBody>
      </p:sp>
    </p:spTree>
    <p:extLst>
      <p:ext uri="{BB962C8B-B14F-4D97-AF65-F5344CB8AC3E}">
        <p14:creationId xmlns:p14="http://schemas.microsoft.com/office/powerpoint/2010/main" val="141406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a:xfrm>
            <a:off x="8036560" y="294005"/>
            <a:ext cx="3921760" cy="1748155"/>
          </a:xfrm>
        </p:spPr>
        <p:txBody>
          <a:bodyPr>
            <a:normAutofit fontScale="90000"/>
          </a:bodyPr>
          <a:lstStyle/>
          <a:p>
            <a:pPr algn="ctr"/>
            <a:r>
              <a:rPr lang="en-US" dirty="0"/>
              <a:t>Isolating the component under test</a:t>
            </a:r>
            <a:endParaRPr lang="da-DK" dirty="0"/>
          </a:p>
        </p:txBody>
      </p:sp>
      <p:sp>
        <p:nvSpPr>
          <p:cNvPr id="11" name="TextBox 10">
            <a:extLst>
              <a:ext uri="{FF2B5EF4-FFF2-40B4-BE49-F238E27FC236}">
                <a16:creationId xmlns:a16="http://schemas.microsoft.com/office/drawing/2014/main" id="{F90ABDA9-85D2-4B73-9C62-9E118CAD8CDC}"/>
              </a:ext>
            </a:extLst>
          </p:cNvPr>
          <p:cNvSpPr txBox="1"/>
          <p:nvPr/>
        </p:nvSpPr>
        <p:spPr>
          <a:xfrm>
            <a:off x="8940800" y="2304136"/>
            <a:ext cx="3606800" cy="923330"/>
          </a:xfrm>
          <a:prstGeom prst="rect">
            <a:avLst/>
          </a:prstGeom>
          <a:noFill/>
        </p:spPr>
        <p:txBody>
          <a:bodyPr wrap="square">
            <a:spAutoFit/>
          </a:bodyPr>
          <a:lstStyle/>
          <a:p>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Foo</a:t>
            </a:r>
            <a:r>
              <a:rPr lang="en-US" b="1" dirty="0">
                <a:solidFill>
                  <a:srgbClr val="808080"/>
                </a:solidFill>
                <a:effectLst/>
                <a:latin typeface="Consolas" panose="020B0609020204030204" pitchFamily="49" charset="0"/>
              </a:rPr>
              <a:t>&gt;</a:t>
            </a:r>
            <a:endParaRPr lang="en-US" b="1" dirty="0">
              <a:solidFill>
                <a:srgbClr val="D4D4D4"/>
              </a:solidFill>
              <a:effectLst/>
              <a:latin typeface="Consolas" panose="020B0609020204030204" pitchFamily="49" charset="0"/>
            </a:endParaRPr>
          </a:p>
          <a:p>
            <a:r>
              <a:rPr lang="en-US" b="1" dirty="0">
                <a:solidFill>
                  <a:srgbClr val="808080"/>
                </a:solidFill>
                <a:effectLst/>
                <a:latin typeface="Consolas" panose="020B0609020204030204" pitchFamily="49" charset="0"/>
              </a:rPr>
              <a:t>	&lt;</a:t>
            </a:r>
            <a:r>
              <a:rPr lang="en-US" b="1" dirty="0" err="1">
                <a:solidFill>
                  <a:srgbClr val="569CD6"/>
                </a:solidFill>
                <a:effectLst/>
                <a:latin typeface="Consolas" panose="020B0609020204030204" pitchFamily="49" charset="0"/>
              </a:rPr>
              <a:t>BarSubstitute</a:t>
            </a:r>
            <a:r>
              <a:rPr lang="en-US" b="1" dirty="0">
                <a:solidFill>
                  <a:srgbClr val="808080"/>
                </a:solidFill>
                <a:effectLst/>
                <a:latin typeface="Consolas" panose="020B0609020204030204" pitchFamily="49" charset="0"/>
              </a:rPr>
              <a:t> /&gt;</a:t>
            </a:r>
            <a:endParaRPr lang="en-US" b="1" dirty="0">
              <a:solidFill>
                <a:srgbClr val="D4D4D4"/>
              </a:solidFill>
              <a:effectLst/>
              <a:latin typeface="Consolas" panose="020B0609020204030204" pitchFamily="49" charset="0"/>
            </a:endParaRPr>
          </a:p>
          <a:p>
            <a:r>
              <a:rPr lang="en-US" b="1" dirty="0">
                <a:solidFill>
                  <a:srgbClr val="808080"/>
                </a:solidFill>
                <a:effectLst/>
                <a:latin typeface="Consolas" panose="020B0609020204030204" pitchFamily="49" charset="0"/>
              </a:rPr>
              <a:t>&lt;/</a:t>
            </a:r>
            <a:r>
              <a:rPr lang="en-US" b="1" dirty="0">
                <a:solidFill>
                  <a:srgbClr val="569CD6"/>
                </a:solidFill>
                <a:effectLst/>
                <a:latin typeface="Consolas" panose="020B0609020204030204" pitchFamily="49" charset="0"/>
              </a:rPr>
              <a:t>Foo</a:t>
            </a:r>
            <a:r>
              <a:rPr lang="en-US" b="1" dirty="0">
                <a:solidFill>
                  <a:srgbClr val="808080"/>
                </a:solidFill>
                <a:effectLst/>
                <a:latin typeface="Consolas" panose="020B0609020204030204" pitchFamily="49" charset="0"/>
              </a:rPr>
              <a:t>&gt;</a:t>
            </a:r>
            <a:endParaRPr lang="en-US"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BAF90D-8967-4B3E-9982-42D8CDDA3C73}"/>
              </a:ext>
            </a:extLst>
          </p:cNvPr>
          <p:cNvSpPr txBox="1"/>
          <p:nvPr/>
        </p:nvSpPr>
        <p:spPr>
          <a:xfrm>
            <a:off x="101600" y="-2289513"/>
            <a:ext cx="9906000" cy="8679299"/>
          </a:xfrm>
          <a:prstGeom prst="rect">
            <a:avLst/>
          </a:prstGeom>
          <a:noFill/>
        </p:spPr>
        <p:txBody>
          <a:bodyPr wrap="square">
            <a:spAutoFit/>
          </a:bodyPr>
          <a:lstStyle/>
          <a:p>
            <a:r>
              <a:rPr lang="en-US" b="0" dirty="0">
                <a:solidFill>
                  <a:srgbClr val="C586C0"/>
                </a:solidFill>
                <a:effectLst/>
                <a:latin typeface="Consolas" panose="020B0609020204030204" pitchFamily="49" charset="0"/>
              </a:rPr>
              <a:t>@inherits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TestContext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Register the component factory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BarSubstituteComponentFactory</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Render the component under test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IRenderedFragment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cut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Foo</a:t>
            </a:r>
            <a:r>
              <a:rPr lang="en-US" b="0" dirty="0">
                <a:solidFill>
                  <a:srgbClr val="D4D4D4"/>
                </a:solidFill>
                <a:effectLst/>
                <a:latin typeface="Consolas" panose="020B0609020204030204" pitchFamily="49" charset="0"/>
              </a:rPr>
              <a:t> /&gt;);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Verify that the Bar component has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been substituted in the render tree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BeFalse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BarSubstitute</a:t>
            </a:r>
            <a:r>
              <a:rPr lang="en-US" b="0" dirty="0">
                <a:solidFill>
                  <a:srgbClr val="D4D4D4"/>
                </a:solidFill>
                <a:effectLst/>
                <a:latin typeface="Consolas" panose="020B0609020204030204" pitchFamily="49" charset="0"/>
              </a:rPr>
              <a: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p>
          <a:p>
            <a:endParaRPr lang="en-US" dirty="0">
              <a:solidFill>
                <a:srgbClr val="C586C0"/>
              </a:solidFill>
              <a:latin typeface="Consolas" panose="020B0609020204030204" pitchFamily="49" charset="0"/>
            </a:endParaRP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BarSubstituteComponentFactory</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IComponentFactory</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bool</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CanCreate</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 == </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IComponent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Create</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componentType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=&gt;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BarSubstitute</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ComponentBase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242059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5">
                                            <p:txEl>
                                              <p:pRg st="18" end="18"/>
                                            </p:txEl>
                                          </p:spTgt>
                                        </p:tgtEl>
                                        <p:attrNameLst>
                                          <p:attrName>style.visibility</p:attrName>
                                        </p:attrNameLst>
                                      </p:cBhvr>
                                      <p:to>
                                        <p:strVal val="visible"/>
                                      </p:to>
                                    </p:set>
                                  </p:childTnLst>
                                </p:cTn>
                              </p:par>
                            </p:childTnLst>
                          </p:cTn>
                        </p:par>
                        <p:par>
                          <p:cTn id="7" fill="hold">
                            <p:stCondLst>
                              <p:cond delay="57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19" end="19"/>
                                            </p:txEl>
                                          </p:spTgt>
                                        </p:tgtEl>
                                        <p:attrNameLst>
                                          <p:attrName>style.visibility</p:attrName>
                                        </p:attrNameLst>
                                      </p:cBhvr>
                                      <p:to>
                                        <p:strVal val="visible"/>
                                      </p:to>
                                    </p:set>
                                  </p:childTnLst>
                                </p:cTn>
                              </p:par>
                            </p:childTnLst>
                          </p:cTn>
                        </p:par>
                        <p:par>
                          <p:cTn id="10" fill="hold">
                            <p:stCondLst>
                              <p:cond delay="571"/>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5">
                                            <p:txEl>
                                              <p:pRg st="20" end="20"/>
                                            </p:txEl>
                                          </p:spTgt>
                                        </p:tgtEl>
                                        <p:attrNameLst>
                                          <p:attrName>style.visibility</p:attrName>
                                        </p:attrNameLst>
                                      </p:cBhvr>
                                      <p:to>
                                        <p:strVal val="visible"/>
                                      </p:to>
                                    </p:set>
                                  </p:childTnLst>
                                </p:cTn>
                              </p:par>
                            </p:childTnLst>
                          </p:cTn>
                        </p:par>
                        <p:par>
                          <p:cTn id="13" fill="hold">
                            <p:stCondLst>
                              <p:cond delay="942"/>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5">
                                            <p:txEl>
                                              <p:pRg st="21" end="21"/>
                                            </p:txEl>
                                          </p:spTgt>
                                        </p:tgtEl>
                                        <p:attrNameLst>
                                          <p:attrName>style.visibility</p:attrName>
                                        </p:attrNameLst>
                                      </p:cBhvr>
                                      <p:to>
                                        <p:strVal val="visible"/>
                                      </p:to>
                                    </p:set>
                                  </p:childTnLst>
                                </p:cTn>
                              </p:par>
                            </p:childTnLst>
                          </p:cTn>
                        </p:par>
                        <p:par>
                          <p:cTn id="16" fill="hold">
                            <p:stCondLst>
                              <p:cond delay="122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5">
                                            <p:txEl>
                                              <p:pRg st="22" end="22"/>
                                            </p:txEl>
                                          </p:spTgt>
                                        </p:tgtEl>
                                        <p:attrNameLst>
                                          <p:attrName>style.visibility</p:attrName>
                                        </p:attrNameLst>
                                      </p:cBhvr>
                                      <p:to>
                                        <p:strVal val="visible"/>
                                      </p:to>
                                    </p:set>
                                  </p:childTnLst>
                                </p:cTn>
                              </p:par>
                            </p:childTnLst>
                          </p:cTn>
                        </p:par>
                        <p:par>
                          <p:cTn id="19" fill="hold">
                            <p:stCondLst>
                              <p:cond delay="162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5">
                                            <p:txEl>
                                              <p:pRg st="23" end="23"/>
                                            </p:txEl>
                                          </p:spTgt>
                                        </p:tgtEl>
                                        <p:attrNameLst>
                                          <p:attrName>style.visibility</p:attrName>
                                        </p:attrNameLst>
                                      </p:cBhvr>
                                      <p:to>
                                        <p:strVal val="visible"/>
                                      </p:to>
                                    </p:set>
                                  </p:childTnLst>
                                </p:cTn>
                              </p:par>
                            </p:childTnLst>
                          </p:cTn>
                        </p:par>
                        <p:par>
                          <p:cTn id="22" fill="hold">
                            <p:stCondLst>
                              <p:cond delay="1825"/>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10"/>
                                  </p:iterate>
                                  <p:childTnLst>
                                    <p:set>
                                      <p:cBhvr>
                                        <p:cTn id="28" dur="1" fill="hold">
                                          <p:stCondLst>
                                            <p:cond delay="0"/>
                                          </p:stCondLst>
                                        </p:cTn>
                                        <p:tgtEl>
                                          <p:spTgt spid="5">
                                            <p:txEl>
                                              <p:pRg st="25" end="25"/>
                                            </p:txEl>
                                          </p:spTgt>
                                        </p:tgtEl>
                                        <p:attrNameLst>
                                          <p:attrName>style.visibility</p:attrName>
                                        </p:attrNameLst>
                                      </p:cBhvr>
                                      <p:to>
                                        <p:strVal val="visible"/>
                                      </p:to>
                                    </p:set>
                                  </p:childTnLst>
                                </p:cTn>
                              </p:par>
                            </p:childTnLst>
                          </p:cTn>
                        </p:par>
                        <p:par>
                          <p:cTn id="29" fill="hold">
                            <p:stCondLst>
                              <p:cond delay="371"/>
                            </p:stCondLst>
                            <p:childTnLst>
                              <p:par>
                                <p:cTn id="30" presetID="1" presetClass="entr" presetSubtype="0" fill="hold" nodeType="afterEffect">
                                  <p:stCondLst>
                                    <p:cond delay="0"/>
                                  </p:stCondLst>
                                  <p:iterate type="lt">
                                    <p:tmAbs val="10"/>
                                  </p:iterate>
                                  <p:childTnLst>
                                    <p:set>
                                      <p:cBhvr>
                                        <p:cTn id="31" dur="1" fill="hold">
                                          <p:stCondLst>
                                            <p:cond delay="0"/>
                                          </p:stCondLst>
                                        </p:cTn>
                                        <p:tgtEl>
                                          <p:spTgt spid="5">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B656-DE12-48D3-ABF1-EE9FCF93768B}"/>
              </a:ext>
            </a:extLst>
          </p:cNvPr>
          <p:cNvSpPr>
            <a:spLocks noGrp="1"/>
          </p:cNvSpPr>
          <p:nvPr>
            <p:ph type="title"/>
          </p:nvPr>
        </p:nvSpPr>
        <p:spPr>
          <a:xfrm>
            <a:off x="7029450" y="3175"/>
            <a:ext cx="5162550" cy="1054099"/>
          </a:xfrm>
        </p:spPr>
        <p:txBody>
          <a:bodyPr/>
          <a:lstStyle/>
          <a:p>
            <a:pPr algn="ctr"/>
            <a:r>
              <a:rPr lang="en-US" dirty="0"/>
              <a:t>Testing &lt;</a:t>
            </a:r>
            <a:r>
              <a:rPr lang="en-US" dirty="0" err="1">
                <a:solidFill>
                  <a:srgbClr val="569CD6"/>
                </a:solidFill>
              </a:rPr>
              <a:t>DataTable</a:t>
            </a:r>
            <a:r>
              <a:rPr lang="en-US" dirty="0"/>
              <a:t>&gt;</a:t>
            </a:r>
            <a:endParaRPr lang="da-DK" dirty="0"/>
          </a:p>
        </p:txBody>
      </p:sp>
      <p:sp>
        <p:nvSpPr>
          <p:cNvPr id="5" name="TextBox 4">
            <a:extLst>
              <a:ext uri="{FF2B5EF4-FFF2-40B4-BE49-F238E27FC236}">
                <a16:creationId xmlns:a16="http://schemas.microsoft.com/office/drawing/2014/main" id="{5DFF9F5D-F1EC-46A6-B64B-A717B985078F}"/>
              </a:ext>
            </a:extLst>
          </p:cNvPr>
          <p:cNvSpPr txBox="1"/>
          <p:nvPr/>
        </p:nvSpPr>
        <p:spPr>
          <a:xfrm>
            <a:off x="0" y="0"/>
            <a:ext cx="12192000" cy="4801314"/>
          </a:xfrm>
          <a:prstGeom prst="rect">
            <a:avLst/>
          </a:prstGeom>
          <a:noFill/>
        </p:spPr>
        <p:txBody>
          <a:bodyPr wrap="square">
            <a:spAutoFit/>
          </a:bodyPr>
          <a:lstStyle/>
          <a:p>
            <a:r>
              <a:rPr lang="da-DK" b="0" dirty="0">
                <a:solidFill>
                  <a:srgbClr val="C586C0"/>
                </a:solidFill>
                <a:effectLst/>
                <a:latin typeface="Consolas" panose="020B0609020204030204" pitchFamily="49" charset="0"/>
              </a:rPr>
              <a: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DataTableTest.razor</a:t>
            </a:r>
            <a:r>
              <a:rPr lang="da-DK" b="0" dirty="0">
                <a:solidFill>
                  <a:srgbClr val="6A9955"/>
                </a:solidFill>
                <a:effectLst/>
                <a:latin typeface="Consolas" panose="020B0609020204030204" pitchFamily="49" charset="0"/>
              </a:rPr>
              <a:t> </a:t>
            </a:r>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@inherits</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TestContext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DataTable_Renders_Basic_Table_With_Head_And_Body</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Render the &lt;</a:t>
            </a:r>
            <a:r>
              <a:rPr lang="da-DK" b="0" dirty="0" err="1">
                <a:solidFill>
                  <a:srgbClr val="6A9955"/>
                </a:solidFill>
                <a:effectLst/>
                <a:latin typeface="Consolas" panose="020B0609020204030204" pitchFamily="49" charset="0"/>
              </a:rPr>
              <a:t>DataTable</a:t>
            </a:r>
            <a:r>
              <a:rPr lang="da-DK" b="0" dirty="0">
                <a:solidFill>
                  <a:srgbClr val="6A9955"/>
                </a:solidFill>
                <a:effectLst/>
                <a:latin typeface="Consolas" panose="020B0609020204030204" pitchFamily="49" charset="0"/>
              </a:rPr>
              <a:t>&gt; component, </a:t>
            </a:r>
            <a:r>
              <a:rPr lang="da-DK" b="0" dirty="0" err="1">
                <a:solidFill>
                  <a:srgbClr val="6A9955"/>
                </a:solidFill>
                <a:effectLst/>
                <a:latin typeface="Consolas" panose="020B0609020204030204" pitchFamily="49" charset="0"/>
              </a:rPr>
              <a:t>TItem</a:t>
            </a:r>
            <a:r>
              <a:rPr lang="da-DK" b="0" dirty="0">
                <a:solidFill>
                  <a:srgbClr val="6A9955"/>
                </a:solidFill>
                <a:effectLst/>
                <a:latin typeface="Consolas" panose="020B0609020204030204" pitchFamily="49" charset="0"/>
              </a:rPr>
              <a:t> is </a:t>
            </a:r>
            <a:r>
              <a:rPr lang="da-DK" b="0" dirty="0" err="1">
                <a:solidFill>
                  <a:srgbClr val="6A9955"/>
                </a:solidFill>
                <a:effectLst/>
                <a:latin typeface="Consolas" panose="020B0609020204030204" pitchFamily="49" charset="0"/>
              </a:rPr>
              <a:t>unimportant</a:t>
            </a:r>
            <a:r>
              <a:rPr lang="da-DK" b="0" dirty="0">
                <a:solidFill>
                  <a:srgbClr val="6A9955"/>
                </a:solidFill>
                <a:effectLst/>
                <a:latin typeface="Consolas" panose="020B0609020204030204" pitchFamily="49" charset="0"/>
              </a:rPr>
              <a:t> for </a:t>
            </a:r>
            <a:r>
              <a:rPr lang="da-DK" b="0" dirty="0" err="1">
                <a:solidFill>
                  <a:srgbClr val="6A9955"/>
                </a:solidFill>
                <a:effectLst/>
                <a:latin typeface="Consolas" panose="020B0609020204030204" pitchFamily="49" charset="0"/>
              </a:rPr>
              <a:t>this</a:t>
            </a:r>
            <a:r>
              <a:rPr lang="da-DK" b="0" dirty="0">
                <a:solidFill>
                  <a:srgbClr val="6A9955"/>
                </a:solidFill>
                <a:effectLst/>
                <a:latin typeface="Consolas" panose="020B0609020204030204" pitchFamily="49" charset="0"/>
              </a:rPr>
              <a:t> test.</a:t>
            </a:r>
          </a:p>
          <a:p>
            <a:r>
              <a:rPr lang="da-DK" b="0" dirty="0">
                <a:solidFill>
                  <a:srgbClr val="D4D4D4"/>
                </a:solidFill>
                <a:effectLst/>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object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Assert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table</a:t>
            </a:r>
            <a:r>
              <a:rPr lang="da-DK" b="0" dirty="0">
                <a:solidFill>
                  <a:srgbClr val="6A9955"/>
                </a:solidFill>
                <a:effectLst/>
                <a:latin typeface="Consolas" panose="020B0609020204030204" pitchFamily="49" charset="0"/>
              </a:rPr>
              <a:t> with head and body</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diff:ignoreChildren</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p>
        </p:txBody>
      </p:sp>
      <p:sp>
        <p:nvSpPr>
          <p:cNvPr id="4" name="Rectangle 3">
            <a:extLst>
              <a:ext uri="{FF2B5EF4-FFF2-40B4-BE49-F238E27FC236}">
                <a16:creationId xmlns:a16="http://schemas.microsoft.com/office/drawing/2014/main" id="{7A0B9A2F-099C-4767-87CA-62B3F406ACDF}"/>
              </a:ext>
            </a:extLst>
          </p:cNvPr>
          <p:cNvSpPr/>
          <p:nvPr/>
        </p:nvSpPr>
        <p:spPr>
          <a:xfrm>
            <a:off x="2875281" y="3547745"/>
            <a:ext cx="2687319" cy="444579"/>
          </a:xfrm>
          <a:custGeom>
            <a:avLst/>
            <a:gdLst>
              <a:gd name="connsiteX0" fmla="*/ 0 w 2687319"/>
              <a:gd name="connsiteY0" fmla="*/ 0 h 444579"/>
              <a:gd name="connsiteX1" fmla="*/ 671830 w 2687319"/>
              <a:gd name="connsiteY1" fmla="*/ 0 h 444579"/>
              <a:gd name="connsiteX2" fmla="*/ 1316786 w 2687319"/>
              <a:gd name="connsiteY2" fmla="*/ 0 h 444579"/>
              <a:gd name="connsiteX3" fmla="*/ 1961743 w 2687319"/>
              <a:gd name="connsiteY3" fmla="*/ 0 h 444579"/>
              <a:gd name="connsiteX4" fmla="*/ 2687319 w 2687319"/>
              <a:gd name="connsiteY4" fmla="*/ 0 h 444579"/>
              <a:gd name="connsiteX5" fmla="*/ 2687319 w 2687319"/>
              <a:gd name="connsiteY5" fmla="*/ 444579 h 444579"/>
              <a:gd name="connsiteX6" fmla="*/ 2096109 w 2687319"/>
              <a:gd name="connsiteY6" fmla="*/ 444579 h 444579"/>
              <a:gd name="connsiteX7" fmla="*/ 1397406 w 2687319"/>
              <a:gd name="connsiteY7" fmla="*/ 444579 h 444579"/>
              <a:gd name="connsiteX8" fmla="*/ 671830 w 2687319"/>
              <a:gd name="connsiteY8" fmla="*/ 444579 h 444579"/>
              <a:gd name="connsiteX9" fmla="*/ 0 w 2687319"/>
              <a:gd name="connsiteY9" fmla="*/ 444579 h 444579"/>
              <a:gd name="connsiteX10" fmla="*/ 0 w 2687319"/>
              <a:gd name="connsiteY10" fmla="*/ 0 h 4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7319" h="444579" extrusionOk="0">
                <a:moveTo>
                  <a:pt x="0" y="0"/>
                </a:moveTo>
                <a:cubicBezTo>
                  <a:pt x="219081" y="28171"/>
                  <a:pt x="499355" y="21833"/>
                  <a:pt x="671830" y="0"/>
                </a:cubicBezTo>
                <a:cubicBezTo>
                  <a:pt x="844305" y="-21833"/>
                  <a:pt x="1083326" y="18878"/>
                  <a:pt x="1316786" y="0"/>
                </a:cubicBezTo>
                <a:cubicBezTo>
                  <a:pt x="1550246" y="-18878"/>
                  <a:pt x="1752768" y="10493"/>
                  <a:pt x="1961743" y="0"/>
                </a:cubicBezTo>
                <a:cubicBezTo>
                  <a:pt x="2170718" y="-10493"/>
                  <a:pt x="2435767" y="34603"/>
                  <a:pt x="2687319" y="0"/>
                </a:cubicBezTo>
                <a:cubicBezTo>
                  <a:pt x="2669982" y="95939"/>
                  <a:pt x="2675411" y="322834"/>
                  <a:pt x="2687319" y="444579"/>
                </a:cubicBezTo>
                <a:cubicBezTo>
                  <a:pt x="2429202" y="426571"/>
                  <a:pt x="2348127" y="456923"/>
                  <a:pt x="2096109" y="444579"/>
                </a:cubicBezTo>
                <a:cubicBezTo>
                  <a:pt x="1844091" y="432236"/>
                  <a:pt x="1669945" y="432629"/>
                  <a:pt x="1397406" y="444579"/>
                </a:cubicBezTo>
                <a:cubicBezTo>
                  <a:pt x="1124867" y="456529"/>
                  <a:pt x="834954" y="471177"/>
                  <a:pt x="671830" y="444579"/>
                </a:cubicBezTo>
                <a:cubicBezTo>
                  <a:pt x="508706" y="417981"/>
                  <a:pt x="252256" y="437810"/>
                  <a:pt x="0" y="444579"/>
                </a:cubicBezTo>
                <a:cubicBezTo>
                  <a:pt x="112" y="261821"/>
                  <a:pt x="-15696" y="218612"/>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383574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B656-DE12-48D3-ABF1-EE9FCF93768B}"/>
              </a:ext>
            </a:extLst>
          </p:cNvPr>
          <p:cNvSpPr>
            <a:spLocks noGrp="1"/>
          </p:cNvSpPr>
          <p:nvPr>
            <p:ph type="title"/>
          </p:nvPr>
        </p:nvSpPr>
        <p:spPr>
          <a:xfrm>
            <a:off x="7029450" y="3175"/>
            <a:ext cx="5162550" cy="1054099"/>
          </a:xfrm>
        </p:spPr>
        <p:txBody>
          <a:bodyPr/>
          <a:lstStyle/>
          <a:p>
            <a:pPr algn="ctr"/>
            <a:r>
              <a:rPr lang="en-US" dirty="0"/>
              <a:t>Testing &lt;</a:t>
            </a:r>
            <a:r>
              <a:rPr lang="en-US" dirty="0" err="1">
                <a:solidFill>
                  <a:srgbClr val="569CD6"/>
                </a:solidFill>
              </a:rPr>
              <a:t>DataTable</a:t>
            </a:r>
            <a:r>
              <a:rPr lang="en-US" dirty="0"/>
              <a:t>&gt;</a:t>
            </a:r>
            <a:endParaRPr lang="da-DK" dirty="0"/>
          </a:p>
        </p:txBody>
      </p:sp>
      <p:sp>
        <p:nvSpPr>
          <p:cNvPr id="5" name="TextBox 4">
            <a:extLst>
              <a:ext uri="{FF2B5EF4-FFF2-40B4-BE49-F238E27FC236}">
                <a16:creationId xmlns:a16="http://schemas.microsoft.com/office/drawing/2014/main" id="{5DFF9F5D-F1EC-46A6-B64B-A717B985078F}"/>
              </a:ext>
            </a:extLst>
          </p:cNvPr>
          <p:cNvSpPr txBox="1"/>
          <p:nvPr/>
        </p:nvSpPr>
        <p:spPr>
          <a:xfrm>
            <a:off x="0" y="0"/>
            <a:ext cx="12192000" cy="6740307"/>
          </a:xfrm>
          <a:prstGeom prst="rect">
            <a:avLst/>
          </a:prstGeom>
          <a:noFill/>
        </p:spPr>
        <p:txBody>
          <a:bodyPr wrap="square">
            <a:spAutoFit/>
          </a:bodyPr>
          <a:lstStyle/>
          <a:p>
            <a:r>
              <a:rPr lang="da-DK" b="0" dirty="0">
                <a:solidFill>
                  <a:srgbClr val="C586C0"/>
                </a:solidFill>
                <a:effectLst/>
                <a:latin typeface="Consolas" panose="020B0609020204030204" pitchFamily="49" charset="0"/>
              </a:rPr>
              <a: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DataTableTest.razor</a:t>
            </a:r>
            <a:r>
              <a:rPr lang="da-DK" b="0" dirty="0">
                <a:solidFill>
                  <a:srgbClr val="6A9955"/>
                </a:solidFill>
                <a:effectLst/>
                <a:latin typeface="Consolas" panose="020B0609020204030204" pitchFamily="49" charset="0"/>
              </a:rPr>
              <a:t> </a:t>
            </a:r>
            <a:r>
              <a:rPr lang="da-DK" b="0" dirty="0">
                <a:solidFill>
                  <a:srgbClr val="C586C0"/>
                </a:solidFill>
                <a:effectLst/>
                <a:latin typeface="Consolas" panose="020B0609020204030204" pitchFamily="49" charset="0"/>
              </a:rPr>
              <a: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@inherits</a:t>
            </a:r>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TestContext</a:t>
            </a:r>
            <a:endParaRPr lang="da-DK" b="0" dirty="0">
              <a:solidFill>
                <a:srgbClr val="D4D4D4"/>
              </a:solidFill>
              <a:effectLst/>
              <a:latin typeface="Consolas" panose="020B0609020204030204" pitchFamily="49" charset="0"/>
            </a:endParaRPr>
          </a:p>
          <a:p>
            <a:r>
              <a:rPr lang="da-DK" b="0" dirty="0">
                <a:solidFill>
                  <a:srgbClr val="C586C0"/>
                </a:solidFill>
                <a:effectLst/>
                <a:latin typeface="Consolas" panose="020B0609020204030204" pitchFamily="49" charset="0"/>
              </a:rPr>
              <a:t>@code</a:t>
            </a:r>
            <a:r>
              <a:rPr lang="da-DK" b="0" dirty="0">
                <a:solidFill>
                  <a:srgbClr val="D4D4D4"/>
                </a:solidFill>
                <a:effectLst/>
                <a:latin typeface="Consolas" panose="020B0609020204030204" pitchFamily="49" charset="0"/>
              </a:rPr>
              <a:t> </a:t>
            </a:r>
          </a:p>
          <a:p>
            <a:r>
              <a:rPr lang="da-DK" b="0" dirty="0">
                <a:solidFill>
                  <a:srgbClr val="C586C0"/>
                </a:solidFill>
                <a:effectLst/>
                <a:latin typeface="Consolas" panose="020B0609020204030204" pitchFamily="49" charset="0"/>
              </a:rPr>
              <a:t>{</a:t>
            </a:r>
            <a:endParaRPr lang="da-DK" dirty="0">
              <a:solidFill>
                <a:srgbClr val="D4D4D4"/>
              </a:solidFill>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4EC9B0"/>
                </a:solidFill>
                <a:effectLst/>
                <a:latin typeface="Consolas" panose="020B0609020204030204" pitchFamily="49" charset="0"/>
              </a:rPr>
              <a:t>Fact</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public</a:t>
            </a:r>
            <a:r>
              <a:rPr lang="da-DK" b="0" dirty="0">
                <a:solidFill>
                  <a:srgbClr val="D4D4D4"/>
                </a:solidFill>
                <a:effectLst/>
                <a:latin typeface="Consolas" panose="020B0609020204030204" pitchFamily="49" charset="0"/>
              </a:rPr>
              <a:t> </a:t>
            </a:r>
            <a:r>
              <a:rPr lang="da-DK" b="0" dirty="0" err="1">
                <a:solidFill>
                  <a:srgbClr val="569CD6"/>
                </a:solidFill>
                <a:effectLst/>
                <a:latin typeface="Consolas" panose="020B0609020204030204" pitchFamily="49" charset="0"/>
              </a:rPr>
              <a:t>void</a:t>
            </a:r>
            <a:r>
              <a:rPr lang="da-DK" b="0" dirty="0">
                <a:solidFill>
                  <a:srgbClr val="D4D4D4"/>
                </a:solidFill>
                <a:effectLst/>
                <a:latin typeface="Consolas" panose="020B0609020204030204" pitchFamily="49" charset="0"/>
              </a:rPr>
              <a:t> </a:t>
            </a:r>
            <a:r>
              <a:rPr lang="da-DK" b="0" dirty="0" err="1">
                <a:solidFill>
                  <a:srgbClr val="DCDCAA"/>
                </a:solidFill>
                <a:effectLst/>
                <a:latin typeface="Consolas" panose="020B0609020204030204" pitchFamily="49" charset="0"/>
              </a:rPr>
              <a:t>DataTable_Renders_Basic_Table_With_Head_And_Body</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Register a substitute component for </a:t>
            </a:r>
            <a:r>
              <a:rPr lang="en-US" dirty="0" err="1">
                <a:solidFill>
                  <a:srgbClr val="6A9955"/>
                </a:solidFill>
                <a:latin typeface="Consolas" panose="020B0609020204030204" pitchFamily="49" charset="0"/>
              </a:rPr>
              <a:t>DataTableHeader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ComponentFactories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DataTableHeader</a:t>
            </a:r>
            <a:r>
              <a:rPr lang="en-US" dirty="0">
                <a:solidFill>
                  <a:srgbClr val="D4D4D4"/>
                </a:solidFill>
                <a:latin typeface="Consolas" panose="020B0609020204030204" pitchFamily="49" charset="0"/>
              </a:rPr>
              <a:t>&lt;</a:t>
            </a:r>
            <a:r>
              <a:rPr lang="en-US" dirty="0">
                <a:solidFill>
                  <a:srgbClr val="569CD6"/>
                </a:solidFill>
                <a:latin typeface="Consolas" panose="020B0609020204030204" pitchFamily="49" charset="0"/>
              </a:rPr>
              <a:t>object</a:t>
            </a:r>
            <a:r>
              <a:rPr lang="en-US" dirty="0">
                <a:solidFill>
                  <a:srgbClr val="D4D4D4"/>
                </a:solidFill>
                <a:latin typeface="Consolas" panose="020B0609020204030204" pitchFamily="49" charset="0"/>
              </a:rPr>
              <a:t>&gt;, </a:t>
            </a:r>
            <a:r>
              <a:rPr lang="en-US" dirty="0" err="1">
                <a:solidFill>
                  <a:srgbClr val="4EC9B0"/>
                </a:solidFill>
                <a:latin typeface="Consolas" panose="020B0609020204030204" pitchFamily="49" charset="0"/>
              </a:rPr>
              <a:t>HeaderSubstitute</a:t>
            </a:r>
            <a:r>
              <a:rPr lang="en-US" dirty="0">
                <a:solidFill>
                  <a:srgbClr val="D4D4D4"/>
                </a:solidFill>
                <a:latin typeface="Consolas" panose="020B0609020204030204" pitchFamily="49" charset="0"/>
              </a:rPr>
              <a:t>&gt;();</a:t>
            </a:r>
            <a:endParaRPr lang="da-DK" dirty="0">
              <a:solidFill>
                <a:srgbClr val="D4D4D4"/>
              </a:solidFill>
              <a:latin typeface="Consolas" panose="020B0609020204030204" pitchFamily="49" charset="0"/>
            </a:endParaRPr>
          </a:p>
          <a:p>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Render the &lt;</a:t>
            </a:r>
            <a:r>
              <a:rPr lang="da-DK" b="0" dirty="0" err="1">
                <a:solidFill>
                  <a:srgbClr val="6A9955"/>
                </a:solidFill>
                <a:effectLst/>
                <a:latin typeface="Consolas" panose="020B0609020204030204" pitchFamily="49" charset="0"/>
              </a:rPr>
              <a:t>DataTable</a:t>
            </a:r>
            <a:r>
              <a:rPr lang="da-DK" b="0" dirty="0">
                <a:solidFill>
                  <a:srgbClr val="6A9955"/>
                </a:solidFill>
                <a:effectLst/>
                <a:latin typeface="Consolas" panose="020B0609020204030204" pitchFamily="49" charset="0"/>
              </a:rPr>
              <a:t>&gt; component, </a:t>
            </a:r>
            <a:r>
              <a:rPr lang="da-DK" b="0" dirty="0" err="1">
                <a:solidFill>
                  <a:srgbClr val="6A9955"/>
                </a:solidFill>
                <a:effectLst/>
                <a:latin typeface="Consolas" panose="020B0609020204030204" pitchFamily="49" charset="0"/>
              </a:rPr>
              <a:t>TItem</a:t>
            </a:r>
            <a:r>
              <a:rPr lang="da-DK" b="0" dirty="0">
                <a:solidFill>
                  <a:srgbClr val="6A9955"/>
                </a:solidFill>
                <a:effectLst/>
                <a:latin typeface="Consolas" panose="020B0609020204030204" pitchFamily="49" charset="0"/>
              </a:rPr>
              <a:t> is </a:t>
            </a:r>
            <a:r>
              <a:rPr lang="da-DK" b="0" dirty="0" err="1">
                <a:solidFill>
                  <a:srgbClr val="6A9955"/>
                </a:solidFill>
                <a:effectLst/>
                <a:latin typeface="Consolas" panose="020B0609020204030204" pitchFamily="49" charset="0"/>
              </a:rPr>
              <a:t>unimportant</a:t>
            </a:r>
            <a:r>
              <a:rPr lang="da-DK" b="0" dirty="0">
                <a:solidFill>
                  <a:srgbClr val="6A9955"/>
                </a:solidFill>
                <a:effectLst/>
                <a:latin typeface="Consolas" panose="020B0609020204030204" pitchFamily="49" charset="0"/>
              </a:rPr>
              <a:t> for </a:t>
            </a:r>
            <a:r>
              <a:rPr lang="da-DK" b="0" dirty="0" err="1">
                <a:solidFill>
                  <a:srgbClr val="6A9955"/>
                </a:solidFill>
                <a:effectLst/>
                <a:latin typeface="Consolas" panose="020B0609020204030204" pitchFamily="49" charset="0"/>
              </a:rPr>
              <a:t>this</a:t>
            </a:r>
            <a:r>
              <a:rPr lang="da-DK" b="0" dirty="0">
                <a:solidFill>
                  <a:srgbClr val="6A9955"/>
                </a:solidFill>
                <a:effectLst/>
                <a:latin typeface="Consolas" panose="020B0609020204030204" pitchFamily="49" charset="0"/>
              </a:rPr>
              <a:t> test.</a:t>
            </a:r>
          </a:p>
          <a:p>
            <a:r>
              <a:rPr lang="da-DK" b="0" dirty="0">
                <a:solidFill>
                  <a:srgbClr val="D4D4D4"/>
                </a:solidFill>
                <a:effectLst/>
                <a:latin typeface="Consolas" panose="020B0609020204030204" pitchFamily="49" charset="0"/>
              </a:rPr>
              <a:t>        </a:t>
            </a:r>
            <a:r>
              <a:rPr lang="en-US" dirty="0" err="1">
                <a:solidFill>
                  <a:srgbClr val="4EC9B0"/>
                </a:solidFill>
                <a:latin typeface="Consolas" panose="020B0609020204030204" pitchFamily="49" charset="0"/>
              </a:rPr>
              <a:t>IRenderedFragment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cut</a:t>
            </a:r>
            <a:r>
              <a:rPr lang="da-DK" b="0" dirty="0">
                <a:solidFill>
                  <a:srgbClr val="D4D4D4"/>
                </a:solidFill>
                <a:effectLst/>
                <a:latin typeface="Consolas" panose="020B0609020204030204" pitchFamily="49" charset="0"/>
              </a:rPr>
              <a:t> = </a:t>
            </a:r>
            <a:r>
              <a:rPr lang="da-DK" b="0" dirty="0">
                <a:solidFill>
                  <a:srgbClr val="DCDCAA"/>
                </a:solidFill>
                <a:effectLst/>
                <a:latin typeface="Consolas" panose="020B0609020204030204" pitchFamily="49" charset="0"/>
              </a:rPr>
              <a:t>Render</a:t>
            </a:r>
            <a:r>
              <a:rPr lang="da-DK" b="0" dirty="0">
                <a:solidFill>
                  <a:srgbClr val="D4D4D4"/>
                </a:solidFill>
                <a:effectLst/>
                <a:latin typeface="Consolas" panose="020B0609020204030204" pitchFamily="49" charset="0"/>
              </a:rPr>
              <a:t>(</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DataTable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TItem</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object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/&gt;);</a:t>
            </a: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Assert</a:t>
            </a:r>
            <a:r>
              <a:rPr lang="da-DK" b="0" dirty="0">
                <a:solidFill>
                  <a:srgbClr val="6A9955"/>
                </a:solidFill>
                <a:effectLst/>
                <a:latin typeface="Consolas" panose="020B0609020204030204" pitchFamily="49" charset="0"/>
              </a:rPr>
              <a:t> </a:t>
            </a:r>
            <a:r>
              <a:rPr lang="da-DK" b="0" dirty="0" err="1">
                <a:solidFill>
                  <a:srgbClr val="6A9955"/>
                </a:solidFill>
                <a:effectLst/>
                <a:latin typeface="Consolas" panose="020B0609020204030204" pitchFamily="49" charset="0"/>
              </a:rPr>
              <a:t>table</a:t>
            </a:r>
            <a:r>
              <a:rPr lang="da-DK" b="0" dirty="0">
                <a:solidFill>
                  <a:srgbClr val="6A9955"/>
                </a:solidFill>
                <a:effectLst/>
                <a:latin typeface="Consolas" panose="020B0609020204030204" pitchFamily="49" charset="0"/>
              </a:rPr>
              <a:t> with head and body</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cut</a:t>
            </a:r>
            <a:r>
              <a:rPr lang="da-DK" b="0" dirty="0" err="1">
                <a:solidFill>
                  <a:srgbClr val="D4D4D4"/>
                </a:solidFill>
                <a:effectLst/>
                <a:latin typeface="Consolas" panose="020B0609020204030204" pitchFamily="49" charset="0"/>
              </a:rPr>
              <a:t>.</a:t>
            </a:r>
            <a:r>
              <a:rPr lang="da-DK" b="0" dirty="0" err="1">
                <a:solidFill>
                  <a:srgbClr val="DCDCAA"/>
                </a:solidFill>
                <a:effectLst/>
                <a:latin typeface="Consolas" panose="020B0609020204030204" pitchFamily="49" charset="0"/>
              </a:rPr>
              <a:t>MarkupMatches</a:t>
            </a:r>
            <a:r>
              <a:rPr lang="da-DK" b="0" dirty="0">
                <a:solidFill>
                  <a:srgbClr val="D4D4D4"/>
                </a:solidFill>
                <a:effectLst/>
                <a:latin typeface="Consolas" panose="020B0609020204030204" pitchFamily="49" charset="0"/>
              </a:rPr>
              <a:t>(</a:t>
            </a:r>
          </a:p>
          <a:p>
            <a:r>
              <a:rPr lang="da-DK" b="0" dirty="0">
                <a:solidFill>
                  <a:srgbClr val="D4D4D4"/>
                </a:solidFill>
                <a:effectLst/>
                <a:latin typeface="Consolas" panose="020B0609020204030204" pitchFamily="49" charset="0"/>
              </a:rPr>
              <a:t>            </a:t>
            </a:r>
            <a:r>
              <a:rPr lang="da-DK" b="0" dirty="0">
                <a:solidFill>
                  <a:srgbClr val="C586C0"/>
                </a:solidFill>
                <a:effectLst/>
                <a:latin typeface="Consolas" panose="020B0609020204030204" pitchFamily="49" charset="0"/>
              </a:rPr>
              <a:t>@</a:t>
            </a:r>
            <a:r>
              <a:rPr lang="da-DK" b="0" dirty="0">
                <a:solidFill>
                  <a:srgbClr val="D4D4D4"/>
                </a:solidFill>
                <a:effectLst/>
                <a:latin typeface="Consolas" panose="020B0609020204030204" pitchFamily="49" charset="0"/>
              </a:rPr>
              <a:t>&lt;</a:t>
            </a:r>
            <a:r>
              <a:rPr lang="da-DK" b="0" dirty="0">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thead</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&gt;&lt;/</a:t>
            </a:r>
            <a:r>
              <a:rPr lang="da-DK" b="0" dirty="0" err="1">
                <a:solidFill>
                  <a:srgbClr val="569CD6"/>
                </a:solidFill>
                <a:effectLst/>
                <a:latin typeface="Consolas" panose="020B0609020204030204" pitchFamily="49" charset="0"/>
              </a:rPr>
              <a:t>tbody</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&lt;/</a:t>
            </a:r>
            <a:r>
              <a:rPr lang="da-DK" b="0" dirty="0" err="1">
                <a:solidFill>
                  <a:srgbClr val="569CD6"/>
                </a:solidFill>
                <a:effectLst/>
                <a:latin typeface="Consolas" panose="020B0609020204030204" pitchFamily="49" charset="0"/>
              </a:rPr>
              <a:t>table</a:t>
            </a:r>
            <a:r>
              <a:rPr lang="da-DK" b="0" dirty="0">
                <a:solidFill>
                  <a:srgbClr val="D4D4D4"/>
                </a:solidFill>
                <a:effectLst/>
                <a:latin typeface="Consolas" panose="020B0609020204030204" pitchFamily="49" charset="0"/>
              </a:rPr>
              <a:t>&gt;);</a:t>
            </a:r>
          </a:p>
          <a:p>
            <a:r>
              <a:rPr lang="da-DK" b="0" dirty="0">
                <a:solidFill>
                  <a:srgbClr val="D4D4D4"/>
                </a:solidFill>
                <a:effectLst/>
                <a:latin typeface="Consolas" panose="020B0609020204030204" pitchFamily="49" charset="0"/>
              </a:rPr>
              <a:t>    }</a:t>
            </a:r>
          </a:p>
          <a:p>
            <a:endParaRPr lang="da-DK"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HeaderSubstitute</a:t>
            </a:r>
            <a:r>
              <a:rPr lang="en-US" dirty="0">
                <a:solidFill>
                  <a:srgbClr val="D4D4D4"/>
                </a:solidFill>
                <a:latin typeface="Consolas" panose="020B0609020204030204" pitchFamily="49" charset="0"/>
              </a:rPr>
              <a:t> : </a:t>
            </a:r>
            <a:r>
              <a:rPr lang="en-US" dirty="0" err="1">
                <a:solidFill>
                  <a:srgbClr val="4EC9B0"/>
                </a:solidFill>
                <a:latin typeface="Consolas" panose="020B0609020204030204" pitchFamily="49" charset="0"/>
              </a:rPr>
              <a:t>ComponentBase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254041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Cha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par>
                          <p:cTn id="7" fill="hold">
                            <p:stCondLst>
                              <p:cond delay="47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10"/>
                                  </p:iterate>
                                  <p:childTnLst>
                                    <p:set>
                                      <p:cBhvr>
                                        <p:cTn id="13" dur="1" fill="hold">
                                          <p:stCondLst>
                                            <p:cond delay="0"/>
                                          </p:stCondLst>
                                        </p:cTn>
                                        <p:tgtEl>
                                          <p:spTgt spid="5">
                                            <p:txEl>
                                              <p:pRg st="20" end="20"/>
                                            </p:txEl>
                                          </p:spTgt>
                                        </p:tgtEl>
                                        <p:attrNameLst>
                                          <p:attrName>style.visibility</p:attrName>
                                        </p:attrNameLst>
                                      </p:cBhvr>
                                      <p:to>
                                        <p:strVal val="visible"/>
                                      </p:to>
                                    </p:set>
                                  </p:childTnLst>
                                </p:cTn>
                              </p:par>
                            </p:childTnLst>
                          </p:cTn>
                        </p:par>
                        <p:par>
                          <p:cTn id="14" fill="hold">
                            <p:stCondLst>
                              <p:cond delay="341"/>
                            </p:stCondLst>
                            <p:childTnLst>
                              <p:par>
                                <p:cTn id="15" presetID="1" presetClass="entr" presetSubtype="0" fill="hold" nodeType="afterEffect">
                                  <p:stCondLst>
                                    <p:cond delay="0"/>
                                  </p:stCondLst>
                                  <p:iterate type="lt">
                                    <p:tmAbs val="10"/>
                                  </p:iterate>
                                  <p:childTnLst>
                                    <p:set>
                                      <p:cBhvr>
                                        <p:cTn id="16" dur="1" fill="hold">
                                          <p:stCondLst>
                                            <p:cond delay="0"/>
                                          </p:stCondLst>
                                        </p:cTn>
                                        <p:tgtEl>
                                          <p:spTgt spid="5">
                                            <p:txEl>
                                              <p:pRg st="21" end="21"/>
                                            </p:txEl>
                                          </p:spTgt>
                                        </p:tgtEl>
                                        <p:attrNameLst>
                                          <p:attrName>style.visibility</p:attrName>
                                        </p:attrNameLst>
                                      </p:cBhvr>
                                      <p:to>
                                        <p:strVal val="visible"/>
                                      </p:to>
                                    </p:set>
                                  </p:childTnLst>
                                </p:cTn>
                              </p:par>
                            </p:childTnLst>
                          </p:cTn>
                        </p:par>
                        <p:par>
                          <p:cTn id="17" fill="hold">
                            <p:stCondLst>
                              <p:cond delay="341"/>
                            </p:stCondLst>
                            <p:childTnLst>
                              <p:par>
                                <p:cTn id="18" presetID="1" presetClass="entr" presetSubtype="0" fill="hold" nodeType="afterEffect">
                                  <p:stCondLst>
                                    <p:cond delay="0"/>
                                  </p:stCondLst>
                                  <p:iterate type="lt">
                                    <p:tmAbs val="10"/>
                                  </p:iterate>
                                  <p:childTnLst>
                                    <p:set>
                                      <p:cBhvr>
                                        <p:cTn id="19"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684-EF6D-4FCC-9096-9B8E56A02150}"/>
              </a:ext>
            </a:extLst>
          </p:cNvPr>
          <p:cNvSpPr>
            <a:spLocks noGrp="1"/>
          </p:cNvSpPr>
          <p:nvPr>
            <p:ph type="title"/>
          </p:nvPr>
        </p:nvSpPr>
        <p:spPr/>
        <p:txBody>
          <a:bodyPr/>
          <a:lstStyle/>
          <a:p>
            <a:pPr algn="ctr"/>
            <a:r>
              <a:rPr lang="en-US" dirty="0"/>
              <a:t>Rules for substitute components</a:t>
            </a:r>
            <a:endParaRPr lang="da-DK" dirty="0"/>
          </a:p>
        </p:txBody>
      </p:sp>
      <p:grpSp>
        <p:nvGrpSpPr>
          <p:cNvPr id="21" name="Group 20">
            <a:extLst>
              <a:ext uri="{FF2B5EF4-FFF2-40B4-BE49-F238E27FC236}">
                <a16:creationId xmlns:a16="http://schemas.microsoft.com/office/drawing/2014/main" id="{206BFEFE-4B5F-412E-90CB-EA6E30563F0E}"/>
              </a:ext>
            </a:extLst>
          </p:cNvPr>
          <p:cNvGrpSpPr/>
          <p:nvPr/>
        </p:nvGrpSpPr>
        <p:grpSpPr>
          <a:xfrm>
            <a:off x="1930400" y="1686118"/>
            <a:ext cx="8605520" cy="646331"/>
            <a:chOff x="1930400" y="1686118"/>
            <a:chExt cx="8605520" cy="646331"/>
          </a:xfrm>
        </p:grpSpPr>
        <p:sp>
          <p:nvSpPr>
            <p:cNvPr id="10" name="TextBox 9">
              <a:extLst>
                <a:ext uri="{FF2B5EF4-FFF2-40B4-BE49-F238E27FC236}">
                  <a16:creationId xmlns:a16="http://schemas.microsoft.com/office/drawing/2014/main" id="{7E1D7DC6-375C-40B5-8644-EC01B621760E}"/>
                </a:ext>
              </a:extLst>
            </p:cNvPr>
            <p:cNvSpPr txBox="1"/>
            <p:nvPr/>
          </p:nvSpPr>
          <p:spPr>
            <a:xfrm>
              <a:off x="1930400" y="1686118"/>
              <a:ext cx="3698240" cy="646331"/>
            </a:xfrm>
            <a:prstGeom prst="rect">
              <a:avLst/>
            </a:prstGeom>
            <a:solidFill>
              <a:schemeClr val="bg1">
                <a:lumMod val="85000"/>
                <a:lumOff val="15000"/>
              </a:schemeClr>
            </a:solidFill>
          </p:spPr>
          <p:txBody>
            <a:bodyPr wrap="square">
              <a:spAutoFit/>
            </a:bodyPr>
            <a:lstStyle/>
            <a:p>
              <a:pPr algn="ctr"/>
              <a:r>
                <a:rPr lang="en-US" dirty="0"/>
                <a:t>1️⃣ Must implement </a:t>
              </a:r>
              <a:r>
                <a:rPr lang="en-US" b="1" dirty="0" err="1">
                  <a:solidFill>
                    <a:schemeClr val="accent1">
                      <a:lumMod val="60000"/>
                      <a:lumOff val="40000"/>
                    </a:schemeClr>
                  </a:solidFill>
                  <a:latin typeface="Consolas" panose="020B0609020204030204" pitchFamily="49" charset="0"/>
                </a:rPr>
                <a:t>IComponent</a:t>
              </a:r>
              <a:r>
                <a:rPr lang="en-US" dirty="0"/>
                <a:t>, i.e. be a Blazor component.</a:t>
              </a:r>
            </a:p>
          </p:txBody>
        </p:sp>
        <p:sp>
          <p:nvSpPr>
            <p:cNvPr id="14" name="TextBox 13">
              <a:extLst>
                <a:ext uri="{FF2B5EF4-FFF2-40B4-BE49-F238E27FC236}">
                  <a16:creationId xmlns:a16="http://schemas.microsoft.com/office/drawing/2014/main" id="{A84D960D-325B-4F14-A8A8-2B80B10A4EBD}"/>
                </a:ext>
              </a:extLst>
            </p:cNvPr>
            <p:cNvSpPr txBox="1"/>
            <p:nvPr/>
          </p:nvSpPr>
          <p:spPr>
            <a:xfrm>
              <a:off x="5836920" y="1686118"/>
              <a:ext cx="4699000" cy="646331"/>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Substitute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IComponent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grpSp>
      <p:grpSp>
        <p:nvGrpSpPr>
          <p:cNvPr id="22" name="Group 21">
            <a:extLst>
              <a:ext uri="{FF2B5EF4-FFF2-40B4-BE49-F238E27FC236}">
                <a16:creationId xmlns:a16="http://schemas.microsoft.com/office/drawing/2014/main" id="{780ED929-575D-43A9-B406-854D7B5C1EC0}"/>
              </a:ext>
            </a:extLst>
          </p:cNvPr>
          <p:cNvGrpSpPr/>
          <p:nvPr/>
        </p:nvGrpSpPr>
        <p:grpSpPr>
          <a:xfrm>
            <a:off x="383540" y="2927191"/>
            <a:ext cx="11739880" cy="1493613"/>
            <a:chOff x="304800" y="2778753"/>
            <a:chExt cx="11739880" cy="1493613"/>
          </a:xfrm>
        </p:grpSpPr>
        <p:sp>
          <p:nvSpPr>
            <p:cNvPr id="12" name="TextBox 11">
              <a:extLst>
                <a:ext uri="{FF2B5EF4-FFF2-40B4-BE49-F238E27FC236}">
                  <a16:creationId xmlns:a16="http://schemas.microsoft.com/office/drawing/2014/main" id="{7C5ACCF0-C9A9-4C0F-845D-E9636D93F005}"/>
                </a:ext>
              </a:extLst>
            </p:cNvPr>
            <p:cNvSpPr txBox="1"/>
            <p:nvPr/>
          </p:nvSpPr>
          <p:spPr>
            <a:xfrm>
              <a:off x="304800" y="2795038"/>
              <a:ext cx="3251200" cy="1477328"/>
            </a:xfrm>
            <a:prstGeom prst="rect">
              <a:avLst/>
            </a:prstGeom>
            <a:solidFill>
              <a:schemeClr val="bg1">
                <a:lumMod val="85000"/>
                <a:lumOff val="15000"/>
              </a:schemeClr>
            </a:solidFill>
          </p:spPr>
          <p:txBody>
            <a:bodyPr wrap="square">
              <a:spAutoFit/>
            </a:bodyPr>
            <a:lstStyle/>
            <a:p>
              <a:pPr algn="ctr"/>
              <a:r>
                <a:rPr lang="en-US" dirty="0"/>
                <a:t>2️⃣ Must have the same parameters as the original,</a:t>
              </a:r>
            </a:p>
            <a:p>
              <a:pPr algn="ctr"/>
              <a:r>
                <a:rPr lang="en-US" i="1" dirty="0"/>
                <a:t>OR</a:t>
              </a:r>
              <a:r>
                <a:rPr lang="en-US" dirty="0"/>
                <a:t> have a </a:t>
              </a:r>
              <a:r>
                <a:rPr lang="en-US" dirty="0" err="1">
                  <a:solidFill>
                    <a:schemeClr val="accent1">
                      <a:lumMod val="60000"/>
                      <a:lumOff val="40000"/>
                    </a:schemeClr>
                  </a:solidFill>
                  <a:latin typeface="Consolas" panose="020B0609020204030204" pitchFamily="49" charset="0"/>
                </a:rPr>
                <a:t>CaptureUnmatchedValues</a:t>
              </a:r>
              <a:r>
                <a:rPr lang="en-US" dirty="0"/>
                <a:t> parameter.</a:t>
              </a:r>
            </a:p>
          </p:txBody>
        </p:sp>
        <p:sp>
          <p:nvSpPr>
            <p:cNvPr id="18" name="TextBox 17">
              <a:extLst>
                <a:ext uri="{FF2B5EF4-FFF2-40B4-BE49-F238E27FC236}">
                  <a16:creationId xmlns:a16="http://schemas.microsoft.com/office/drawing/2014/main" id="{28B61365-3B72-4BDA-AD8F-3C407B95F174}"/>
                </a:ext>
              </a:extLst>
            </p:cNvPr>
            <p:cNvSpPr txBox="1"/>
            <p:nvPr/>
          </p:nvSpPr>
          <p:spPr>
            <a:xfrm>
              <a:off x="3794760" y="2778753"/>
              <a:ext cx="8249920"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Substitute</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ComponentBase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Parameter</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CaptureUnmatchedValues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Dictionary</a:t>
              </a:r>
              <a:r>
                <a:rPr lang="en-US" b="0" dirty="0">
                  <a:solidFill>
                    <a:srgbClr val="D4D4D4"/>
                  </a:solidFill>
                  <a:effectLst/>
                  <a:latin typeface="Consolas" panose="020B0609020204030204" pitchFamily="49" charset="0"/>
                </a:rPr>
                <a:t>&lt;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object</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Parameters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p:txBody>
        </p:sp>
      </p:grpSp>
      <p:grpSp>
        <p:nvGrpSpPr>
          <p:cNvPr id="23" name="Group 22">
            <a:extLst>
              <a:ext uri="{FF2B5EF4-FFF2-40B4-BE49-F238E27FC236}">
                <a16:creationId xmlns:a16="http://schemas.microsoft.com/office/drawing/2014/main" id="{C0DA4BCE-42A1-4FC1-AEB6-0E012D4B27F8}"/>
              </a:ext>
            </a:extLst>
          </p:cNvPr>
          <p:cNvGrpSpPr/>
          <p:nvPr/>
        </p:nvGrpSpPr>
        <p:grpSpPr>
          <a:xfrm>
            <a:off x="3556000" y="5015547"/>
            <a:ext cx="5816601" cy="1477328"/>
            <a:chOff x="3556000" y="4915051"/>
            <a:chExt cx="5816601" cy="1477328"/>
          </a:xfrm>
        </p:grpSpPr>
        <p:sp>
          <p:nvSpPr>
            <p:cNvPr id="9" name="TextBox 8">
              <a:extLst>
                <a:ext uri="{FF2B5EF4-FFF2-40B4-BE49-F238E27FC236}">
                  <a16:creationId xmlns:a16="http://schemas.microsoft.com/office/drawing/2014/main" id="{BE1F9A1D-A445-4EC0-B8E2-2556FD395F4F}"/>
                </a:ext>
              </a:extLst>
            </p:cNvPr>
            <p:cNvSpPr txBox="1"/>
            <p:nvPr/>
          </p:nvSpPr>
          <p:spPr>
            <a:xfrm>
              <a:off x="3556000" y="4915051"/>
              <a:ext cx="2697480" cy="1477328"/>
            </a:xfrm>
            <a:prstGeom prst="rect">
              <a:avLst/>
            </a:prstGeom>
            <a:solidFill>
              <a:schemeClr val="bg1">
                <a:lumMod val="85000"/>
                <a:lumOff val="15000"/>
              </a:schemeClr>
            </a:solidFill>
          </p:spPr>
          <p:txBody>
            <a:bodyPr wrap="square">
              <a:spAutoFit/>
            </a:bodyPr>
            <a:lstStyle/>
            <a:p>
              <a:pPr algn="ctr"/>
              <a:r>
                <a:rPr lang="en-US" dirty="0"/>
                <a:t>3️⃣</a:t>
              </a:r>
              <a:r>
                <a:rPr lang="en-US" i="1" dirty="0"/>
                <a:t> If</a:t>
              </a:r>
              <a:r>
                <a:rPr lang="en-US" dirty="0"/>
                <a:t> original referenced via </a:t>
              </a:r>
              <a:r>
                <a:rPr lang="en-US" b="0" dirty="0">
                  <a:solidFill>
                    <a:srgbClr val="C586C0"/>
                  </a:solidFill>
                  <a:effectLst/>
                  <a:latin typeface="Consolas" panose="020B0609020204030204" pitchFamily="49" charset="0"/>
                </a:rPr>
                <a:t>@ref</a:t>
              </a:r>
              <a:r>
                <a:rPr lang="en-US" dirty="0"/>
                <a:t> attribute, substitute must be assignable to the original (inherit from it).</a:t>
              </a:r>
            </a:p>
          </p:txBody>
        </p:sp>
        <p:sp>
          <p:nvSpPr>
            <p:cNvPr id="20" name="TextBox 19">
              <a:extLst>
                <a:ext uri="{FF2B5EF4-FFF2-40B4-BE49-F238E27FC236}">
                  <a16:creationId xmlns:a16="http://schemas.microsoft.com/office/drawing/2014/main" id="{69AEC251-0982-430A-A7A2-901402FB4573}"/>
                </a:ext>
              </a:extLst>
            </p:cNvPr>
            <p:cNvSpPr txBox="1"/>
            <p:nvPr/>
          </p:nvSpPr>
          <p:spPr>
            <a:xfrm>
              <a:off x="6466839" y="4915051"/>
              <a:ext cx="2905762" cy="147732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"bar"</a:t>
              </a:r>
              <a:r>
                <a:rPr lang="en-US" b="0" dirty="0">
                  <a:solidFill>
                    <a:srgbClr val="808080"/>
                  </a:solidFill>
                  <a:effectLst/>
                  <a:latin typeface="Consolas" panose="020B0609020204030204" pitchFamily="49" charset="0"/>
                </a:rPr>
                <a:t> /&gt;</a:t>
              </a:r>
            </a:p>
            <a:p>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bar</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306532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ED1B-04BF-4A1D-8D1B-94BB9704E688}"/>
              </a:ext>
            </a:extLst>
          </p:cNvPr>
          <p:cNvSpPr>
            <a:spLocks noGrp="1"/>
          </p:cNvSpPr>
          <p:nvPr>
            <p:ph type="title"/>
          </p:nvPr>
        </p:nvSpPr>
        <p:spPr/>
        <p:txBody>
          <a:bodyPr/>
          <a:lstStyle/>
          <a:p>
            <a:pPr algn="ctr"/>
            <a:r>
              <a:rPr lang="en-US" dirty="0"/>
              <a:t>Substitution with the built-in Stub component</a:t>
            </a:r>
          </a:p>
        </p:txBody>
      </p:sp>
      <p:sp>
        <p:nvSpPr>
          <p:cNvPr id="6" name="TextBox 5">
            <a:extLst>
              <a:ext uri="{FF2B5EF4-FFF2-40B4-BE49-F238E27FC236}">
                <a16:creationId xmlns:a16="http://schemas.microsoft.com/office/drawing/2014/main" id="{F98FF077-AB86-4DDE-874E-6D9586926047}"/>
              </a:ext>
            </a:extLst>
          </p:cNvPr>
          <p:cNvSpPr txBox="1"/>
          <p:nvPr/>
        </p:nvSpPr>
        <p:spPr>
          <a:xfrm>
            <a:off x="614390" y="2322315"/>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is a Blazor component.</a:t>
            </a:r>
          </a:p>
          <a:p>
            <a:pPr algn="ctr"/>
            <a:r>
              <a:rPr lang="en-US" sz="2000" b="0" dirty="0">
                <a:solidFill>
                  <a:srgbClr val="D4D4D4"/>
                </a:solidFill>
                <a:effectLst/>
              </a:rPr>
              <a:t>Rule #1 👍</a:t>
            </a:r>
            <a:endParaRPr lang="en-US" sz="20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5FFADF5-6E15-4876-AA89-784001BDF454}"/>
              </a:ext>
            </a:extLst>
          </p:cNvPr>
          <p:cNvSpPr txBox="1"/>
          <p:nvPr/>
        </p:nvSpPr>
        <p:spPr>
          <a:xfrm>
            <a:off x="566275" y="3433664"/>
            <a:ext cx="336804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captures all parameters.</a:t>
            </a:r>
          </a:p>
          <a:p>
            <a:pPr algn="ctr"/>
            <a:r>
              <a:rPr lang="en-US" sz="2000" dirty="0">
                <a:solidFill>
                  <a:srgbClr val="D4D4D4"/>
                </a:solidFill>
              </a:rPr>
              <a:t>R</a:t>
            </a:r>
            <a:r>
              <a:rPr lang="en-US" sz="2000" b="0" dirty="0">
                <a:solidFill>
                  <a:srgbClr val="D4D4D4"/>
                </a:solidFill>
                <a:effectLst/>
              </a:rPr>
              <a:t>ule #2 👍</a:t>
            </a:r>
          </a:p>
        </p:txBody>
      </p:sp>
      <p:sp>
        <p:nvSpPr>
          <p:cNvPr id="8" name="TextBox 7">
            <a:extLst>
              <a:ext uri="{FF2B5EF4-FFF2-40B4-BE49-F238E27FC236}">
                <a16:creationId xmlns:a16="http://schemas.microsoft.com/office/drawing/2014/main" id="{B8BE48BD-CD3B-4CA7-A5B9-3BE7E1118FB1}"/>
              </a:ext>
            </a:extLst>
          </p:cNvPr>
          <p:cNvSpPr txBox="1"/>
          <p:nvPr/>
        </p:nvSpPr>
        <p:spPr>
          <a:xfrm>
            <a:off x="614390" y="4545013"/>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b="0" dirty="0">
                <a:solidFill>
                  <a:srgbClr val="D4D4D4"/>
                </a:solidFill>
                <a:effectLst/>
              </a:rPr>
              <a:t> is </a:t>
            </a:r>
            <a:r>
              <a:rPr lang="en-US" sz="2000" b="1" dirty="0">
                <a:solidFill>
                  <a:srgbClr val="D4D4D4"/>
                </a:solidFill>
                <a:effectLst/>
              </a:rPr>
              <a:t>NOT</a:t>
            </a:r>
            <a:r>
              <a:rPr lang="en-US" sz="2000" b="0" dirty="0">
                <a:solidFill>
                  <a:srgbClr val="D4D4D4"/>
                </a:solidFill>
                <a:effectLst/>
              </a:rPr>
              <a:t> a </a:t>
            </a:r>
            <a:r>
              <a:rPr lang="en-US" sz="2000" b="0" dirty="0" err="1">
                <a:solidFill>
                  <a:srgbClr val="4EC9B0"/>
                </a:solidFill>
                <a:effectLst/>
                <a:latin typeface="Consolas" panose="020B0609020204030204" pitchFamily="49" charset="0"/>
              </a:rPr>
              <a:t>TComponent</a:t>
            </a:r>
            <a:r>
              <a:rPr lang="en-US" dirty="0"/>
              <a:t>.</a:t>
            </a:r>
            <a:br>
              <a:rPr lang="en-US" dirty="0"/>
            </a:br>
            <a:r>
              <a:rPr lang="en-US" dirty="0"/>
              <a:t>Rule #3 👎</a:t>
            </a:r>
            <a:endParaRPr lang="en-US" sz="2000" b="0" dirty="0">
              <a:solidFill>
                <a:srgbClr val="D4D4D4"/>
              </a:solidFill>
              <a:effectLst/>
            </a:endParaRPr>
          </a:p>
        </p:txBody>
      </p:sp>
      <p:sp>
        <p:nvSpPr>
          <p:cNvPr id="10" name="TextBox 9">
            <a:extLst>
              <a:ext uri="{FF2B5EF4-FFF2-40B4-BE49-F238E27FC236}">
                <a16:creationId xmlns:a16="http://schemas.microsoft.com/office/drawing/2014/main" id="{C72BC83E-86AB-489A-85D5-C102363EBC77}"/>
              </a:ext>
            </a:extLst>
          </p:cNvPr>
          <p:cNvSpPr txBox="1"/>
          <p:nvPr/>
        </p:nvSpPr>
        <p:spPr>
          <a:xfrm>
            <a:off x="4742325" y="1802448"/>
            <a:ext cx="6883400" cy="3970318"/>
          </a:xfrm>
          <a:prstGeom prst="rect">
            <a:avLst/>
          </a:prstGeom>
          <a:noFill/>
        </p:spPr>
        <p:txBody>
          <a:bodyPr wrap="square">
            <a:spAutoFit/>
          </a:bodyPr>
          <a:lstStyle/>
          <a:p>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Foo_Doesnt_Have_A_Bar_But_Stub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Register the a stub substitution</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AddStub</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Render the component under test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IRenderedFragment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cut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Foo</a:t>
            </a:r>
            <a:r>
              <a:rPr lang="en-US" b="0" dirty="0">
                <a:solidFill>
                  <a:srgbClr val="D4D4D4"/>
                </a:solidFill>
                <a:effectLst/>
                <a:latin typeface="Consolas" panose="020B0609020204030204" pitchFamily="49" charset="0"/>
              </a:rPr>
              <a:t> /&gt;);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Verify that the Bar component has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been substituted in the render tree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BeFalse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HasComponent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Stub</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&gt;&gt;().</a:t>
            </a:r>
            <a:r>
              <a:rPr lang="en-US" b="0" dirty="0">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BeTrue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81744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iterate type="lt">
                                    <p:tmAbs val="10"/>
                                  </p:iterate>
                                  <p:childTnLst>
                                    <p:set>
                                      <p:cBhvr>
                                        <p:cTn id="21" dur="1" fill="hold">
                                          <p:stCondLst>
                                            <p:cond delay="0"/>
                                          </p:stCondLst>
                                        </p:cTn>
                                        <p:tgtEl>
                                          <p:spTgt spid="10">
                                            <p:txEl>
                                              <p:pRg st="0" end="0"/>
                                            </p:txEl>
                                          </p:spTgt>
                                        </p:tgtEl>
                                        <p:attrNameLst>
                                          <p:attrName>style.visibility</p:attrName>
                                        </p:attrNameLst>
                                      </p:cBhvr>
                                      <p:to>
                                        <p:strVal val="visible"/>
                                      </p:to>
                                    </p:set>
                                  </p:childTnLst>
                                </p:cTn>
                              </p:par>
                            </p:childTnLst>
                          </p:cTn>
                        </p:par>
                        <p:par>
                          <p:cTn id="22" fill="hold">
                            <p:stCondLst>
                              <p:cond delay="51"/>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par>
                          <p:cTn id="25" fill="hold">
                            <p:stCondLst>
                              <p:cond delay="462"/>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10">
                                            <p:txEl>
                                              <p:pRg st="2" end="2"/>
                                            </p:txEl>
                                          </p:spTgt>
                                        </p:tgtEl>
                                        <p:attrNameLst>
                                          <p:attrName>style.visibility</p:attrName>
                                        </p:attrNameLst>
                                      </p:cBhvr>
                                      <p:to>
                                        <p:strVal val="visible"/>
                                      </p:to>
                                    </p:set>
                                  </p:childTnLst>
                                </p:cTn>
                              </p:par>
                            </p:childTnLst>
                          </p:cTn>
                        </p:par>
                        <p:par>
                          <p:cTn id="28" fill="hold">
                            <p:stCondLst>
                              <p:cond delay="462"/>
                            </p:stCondLst>
                            <p:childTnLst>
                              <p:par>
                                <p:cTn id="29" presetID="1" presetClass="entr" presetSubtype="0" fill="hold" nodeType="afterEffect">
                                  <p:stCondLst>
                                    <p:cond delay="0"/>
                                  </p:stCondLst>
                                  <p:iterate type="lt">
                                    <p:tmAbs val="10"/>
                                  </p:iterate>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par>
                          <p:cTn id="31" fill="hold">
                            <p:stCondLst>
                              <p:cond delay="793"/>
                            </p:stCondLst>
                            <p:childTnLst>
                              <p:par>
                                <p:cTn id="32" presetID="1" presetClass="entr" presetSubtype="0" fill="hold" nodeType="afterEffect">
                                  <p:stCondLst>
                                    <p:cond delay="0"/>
                                  </p:stCondLst>
                                  <p:iterate type="lt">
                                    <p:tmAbs val="10"/>
                                  </p:iterate>
                                  <p:childTnLst>
                                    <p:set>
                                      <p:cBhvr>
                                        <p:cTn id="33"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iterate type="lt">
                                    <p:tmAbs val="10"/>
                                  </p:iterate>
                                  <p:childTnLst>
                                    <p:set>
                                      <p:cBhvr>
                                        <p:cTn id="37" dur="1" fill="hold">
                                          <p:stCondLst>
                                            <p:cond delay="0"/>
                                          </p:stCondLst>
                                        </p:cTn>
                                        <p:tgtEl>
                                          <p:spTgt spid="10">
                                            <p:txEl>
                                              <p:pRg st="6" end="6"/>
                                            </p:txEl>
                                          </p:spTgt>
                                        </p:tgtEl>
                                        <p:attrNameLst>
                                          <p:attrName>style.visibility</p:attrName>
                                        </p:attrNameLst>
                                      </p:cBhvr>
                                      <p:to>
                                        <p:strVal val="visible"/>
                                      </p:to>
                                    </p:set>
                                  </p:childTnLst>
                                </p:cTn>
                              </p:par>
                            </p:childTnLst>
                          </p:cTn>
                        </p:par>
                        <p:par>
                          <p:cTn id="38" fill="hold">
                            <p:stCondLst>
                              <p:cond delay="281"/>
                            </p:stCondLst>
                            <p:childTnLst>
                              <p:par>
                                <p:cTn id="39" presetID="1" presetClass="entr" presetSubtype="0" fill="hold" nodeType="afterEffect">
                                  <p:stCondLst>
                                    <p:cond delay="0"/>
                                  </p:stCondLst>
                                  <p:iterate type="lt">
                                    <p:tmAbs val="10"/>
                                  </p:iterate>
                                  <p:childTnLst>
                                    <p:set>
                                      <p:cBhvr>
                                        <p:cTn id="40" dur="1" fill="hold">
                                          <p:stCondLst>
                                            <p:cond delay="0"/>
                                          </p:stCondLst>
                                        </p:cTn>
                                        <p:tgtEl>
                                          <p:spTgt spid="10">
                                            <p:txEl>
                                              <p:pRg st="7" end="7"/>
                                            </p:txEl>
                                          </p:spTgt>
                                        </p:tgtEl>
                                        <p:attrNameLst>
                                          <p:attrName>style.visibility</p:attrName>
                                        </p:attrNameLst>
                                      </p:cBhvr>
                                      <p:to>
                                        <p:strVal val="visible"/>
                                      </p:to>
                                    </p:set>
                                  </p:childTnLst>
                                </p:cTn>
                              </p:par>
                            </p:childTnLst>
                          </p:cTn>
                        </p:par>
                        <p:par>
                          <p:cTn id="41" fill="hold">
                            <p:stCondLst>
                              <p:cond delay="642"/>
                            </p:stCondLst>
                            <p:childTnLst>
                              <p:par>
                                <p:cTn id="42" presetID="1" presetClass="entr" presetSubtype="0" fill="hold" nodeType="afterEffect">
                                  <p:stCondLst>
                                    <p:cond delay="0"/>
                                  </p:stCondLst>
                                  <p:iterate type="lt">
                                    <p:tmAbs val="10"/>
                                  </p:iterate>
                                  <p:childTnLst>
                                    <p:set>
                                      <p:cBhvr>
                                        <p:cTn id="43" dur="1" fill="hold">
                                          <p:stCondLst>
                                            <p:cond delay="0"/>
                                          </p:stCondLst>
                                        </p:cTn>
                                        <p:tgtEl>
                                          <p:spTgt spid="10">
                                            <p:txEl>
                                              <p:pRg st="8" end="8"/>
                                            </p:txEl>
                                          </p:spTgt>
                                        </p:tgtEl>
                                        <p:attrNameLst>
                                          <p:attrName>style.visibility</p:attrName>
                                        </p:attrNameLst>
                                      </p:cBhvr>
                                      <p:to>
                                        <p:strVal val="visible"/>
                                      </p:to>
                                    </p:set>
                                  </p:childTnLst>
                                </p:cTn>
                              </p:par>
                            </p:childTnLst>
                          </p:cTn>
                        </p:par>
                        <p:par>
                          <p:cTn id="44" fill="hold">
                            <p:stCondLst>
                              <p:cond delay="933"/>
                            </p:stCondLst>
                            <p:childTnLst>
                              <p:par>
                                <p:cTn id="45" presetID="1" presetClass="entr" presetSubtype="0" fill="hold" nodeType="afterEffect">
                                  <p:stCondLst>
                                    <p:cond delay="0"/>
                                  </p:stCondLst>
                                  <p:iterate type="lt">
                                    <p:tmAbs val="10"/>
                                  </p:iterate>
                                  <p:childTnLst>
                                    <p:set>
                                      <p:cBhvr>
                                        <p:cTn id="46" dur="1" fill="hold">
                                          <p:stCondLst>
                                            <p:cond delay="0"/>
                                          </p:stCondLst>
                                        </p:cTn>
                                        <p:tgtEl>
                                          <p:spTgt spid="10">
                                            <p:txEl>
                                              <p:pRg st="9" end="9"/>
                                            </p:txEl>
                                          </p:spTgt>
                                        </p:tgtEl>
                                        <p:attrNameLst>
                                          <p:attrName>style.visibility</p:attrName>
                                        </p:attrNameLst>
                                      </p:cBhvr>
                                      <p:to>
                                        <p:strVal val="visible"/>
                                      </p:to>
                                    </p:set>
                                  </p:childTnLst>
                                </p:cTn>
                              </p:par>
                            </p:childTnLst>
                          </p:cTn>
                        </p:par>
                        <p:par>
                          <p:cTn id="47" fill="hold">
                            <p:stCondLst>
                              <p:cond delay="1244"/>
                            </p:stCondLst>
                            <p:childTnLst>
                              <p:par>
                                <p:cTn id="48" presetID="1" presetClass="entr" presetSubtype="0" fill="hold" nodeType="afterEffect">
                                  <p:stCondLst>
                                    <p:cond delay="0"/>
                                  </p:stCondLst>
                                  <p:iterate type="lt">
                                    <p:tmAbs val="10"/>
                                  </p:iterate>
                                  <p:childTnLst>
                                    <p:set>
                                      <p:cBhvr>
                                        <p:cTn id="49" dur="1" fill="hold">
                                          <p:stCondLst>
                                            <p:cond delay="0"/>
                                          </p:stCondLst>
                                        </p:cTn>
                                        <p:tgtEl>
                                          <p:spTgt spid="10">
                                            <p:txEl>
                                              <p:pRg st="10" end="10"/>
                                            </p:txEl>
                                          </p:spTgt>
                                        </p:tgtEl>
                                        <p:attrNameLst>
                                          <p:attrName>style.visibility</p:attrName>
                                        </p:attrNameLst>
                                      </p:cBhvr>
                                      <p:to>
                                        <p:strVal val="visible"/>
                                      </p:to>
                                    </p:set>
                                  </p:childTnLst>
                                </p:cTn>
                              </p:par>
                            </p:childTnLst>
                          </p:cTn>
                        </p:par>
                        <p:par>
                          <p:cTn id="50" fill="hold">
                            <p:stCondLst>
                              <p:cond delay="1665"/>
                            </p:stCondLst>
                            <p:childTnLst>
                              <p:par>
                                <p:cTn id="51" presetID="1" presetClass="entr" presetSubtype="0" fill="hold" nodeType="afterEffect">
                                  <p:stCondLst>
                                    <p:cond delay="0"/>
                                  </p:stCondLst>
                                  <p:iterate type="lt">
                                    <p:tmAbs val="10"/>
                                  </p:iterate>
                                  <p:childTnLst>
                                    <p:set>
                                      <p:cBhvr>
                                        <p:cTn id="52" dur="1" fill="hold">
                                          <p:stCondLst>
                                            <p:cond delay="0"/>
                                          </p:stCondLst>
                                        </p:cTn>
                                        <p:tgtEl>
                                          <p:spTgt spid="10">
                                            <p:txEl>
                                              <p:pRg st="11" end="11"/>
                                            </p:txEl>
                                          </p:spTgt>
                                        </p:tgtEl>
                                        <p:attrNameLst>
                                          <p:attrName>style.visibility</p:attrName>
                                        </p:attrNameLst>
                                      </p:cBhvr>
                                      <p:to>
                                        <p:strVal val="visible"/>
                                      </p:to>
                                    </p:set>
                                  </p:childTnLst>
                                </p:cTn>
                              </p:par>
                            </p:childTnLst>
                          </p:cTn>
                        </p:par>
                        <p:par>
                          <p:cTn id="53" fill="hold">
                            <p:stCondLst>
                              <p:cond delay="2136"/>
                            </p:stCondLst>
                            <p:childTnLst>
                              <p:par>
                                <p:cTn id="54" presetID="1" presetClass="entr" presetSubtype="0" fill="hold" nodeType="afterEffect">
                                  <p:stCondLst>
                                    <p:cond delay="0"/>
                                  </p:stCondLst>
                                  <p:iterate type="lt">
                                    <p:tmAbs val="10"/>
                                  </p:iterate>
                                  <p:childTnLst>
                                    <p:set>
                                      <p:cBhvr>
                                        <p:cTn id="55"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ED1B-04BF-4A1D-8D1B-94BB9704E688}"/>
              </a:ext>
            </a:extLst>
          </p:cNvPr>
          <p:cNvSpPr>
            <a:spLocks noGrp="1"/>
          </p:cNvSpPr>
          <p:nvPr>
            <p:ph type="title"/>
          </p:nvPr>
        </p:nvSpPr>
        <p:spPr/>
        <p:txBody>
          <a:bodyPr/>
          <a:lstStyle/>
          <a:p>
            <a:pPr algn="ctr"/>
            <a:r>
              <a:rPr lang="en-US" dirty="0"/>
              <a:t>Substitution with the built-in Stub component</a:t>
            </a:r>
          </a:p>
        </p:txBody>
      </p:sp>
      <p:sp>
        <p:nvSpPr>
          <p:cNvPr id="10" name="TextBox 9">
            <a:extLst>
              <a:ext uri="{FF2B5EF4-FFF2-40B4-BE49-F238E27FC236}">
                <a16:creationId xmlns:a16="http://schemas.microsoft.com/office/drawing/2014/main" id="{C72BC83E-86AB-489A-85D5-C102363EBC77}"/>
              </a:ext>
            </a:extLst>
          </p:cNvPr>
          <p:cNvSpPr txBox="1"/>
          <p:nvPr/>
        </p:nvSpPr>
        <p:spPr>
          <a:xfrm>
            <a:off x="4742324" y="1802448"/>
            <a:ext cx="7449675"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Foo_Doesnt_Have_A_Bar_But_Stub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6A9955"/>
                </a:solidFill>
                <a:latin typeface="Consolas" panose="020B0609020204030204" pitchFamily="49" charset="0"/>
              </a:rPr>
              <a:t>// Register the a stub substitution</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ComponentFactories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AddStub</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ps</a:t>
            </a:r>
            <a:r>
              <a:rPr lang="en-US" dirty="0">
                <a:solidFill>
                  <a:srgbClr val="D4D4D4"/>
                </a:solidFill>
                <a:latin typeface="Consolas" panose="020B0609020204030204" pitchFamily="49" charset="0"/>
              </a:rPr>
              <a:t> =&gt; </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NOT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BAR</a:t>
            </a:r>
            <a:r>
              <a:rPr lang="en-US" dirty="0">
                <a:solidFill>
                  <a:srgbClr val="D4D4D4"/>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Render the component under test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Foo</a:t>
            </a:r>
            <a:r>
              <a:rPr lang="en-US" dirty="0">
                <a:solidFill>
                  <a:srgbClr val="D4D4D4"/>
                </a:solidFill>
                <a:latin typeface="Consolas" panose="020B0609020204030204" pitchFamily="49" charset="0"/>
              </a:rPr>
              <a:t> /&gt;);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Verify that the Bar component has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been substituted in the render tree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BeFalse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Stub</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MarkupMatches</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NOT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BAR</a:t>
            </a:r>
            <a:r>
              <a:rPr lang="en-US" dirty="0">
                <a:solidFill>
                  <a:srgbClr val="D4D4D4"/>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D4D4D4"/>
                </a:solidFill>
                <a:latin typeface="Consolas" panose="020B0609020204030204" pitchFamily="49" charset="0"/>
              </a:rPr>
              <a:t>&gt;);</a:t>
            </a:r>
          </a:p>
          <a:p>
            <a:r>
              <a:rPr lang="en-US"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F2BD83-925D-4089-ADD3-2CB626765CAC}"/>
              </a:ext>
            </a:extLst>
          </p:cNvPr>
          <p:cNvSpPr txBox="1"/>
          <p:nvPr/>
        </p:nvSpPr>
        <p:spPr>
          <a:xfrm>
            <a:off x="614390" y="2322315"/>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is a Blazor component.</a:t>
            </a:r>
          </a:p>
          <a:p>
            <a:pPr algn="ctr"/>
            <a:r>
              <a:rPr lang="en-US" sz="2000" b="0" dirty="0">
                <a:solidFill>
                  <a:srgbClr val="D4D4D4"/>
                </a:solidFill>
                <a:effectLst/>
              </a:rPr>
              <a:t>Rule #1 👍</a:t>
            </a:r>
            <a:endParaRPr lang="en-US" sz="2000"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2DECE2FC-C2F7-423C-B38E-6EF36ABA047F}"/>
              </a:ext>
            </a:extLst>
          </p:cNvPr>
          <p:cNvSpPr txBox="1"/>
          <p:nvPr/>
        </p:nvSpPr>
        <p:spPr>
          <a:xfrm>
            <a:off x="566275" y="3433664"/>
            <a:ext cx="336804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captures all parameters.</a:t>
            </a:r>
          </a:p>
          <a:p>
            <a:pPr algn="ctr"/>
            <a:r>
              <a:rPr lang="en-US" sz="2000" dirty="0">
                <a:solidFill>
                  <a:srgbClr val="D4D4D4"/>
                </a:solidFill>
              </a:rPr>
              <a:t>R</a:t>
            </a:r>
            <a:r>
              <a:rPr lang="en-US" sz="2000" b="0" dirty="0">
                <a:solidFill>
                  <a:srgbClr val="D4D4D4"/>
                </a:solidFill>
                <a:effectLst/>
              </a:rPr>
              <a:t>ule #2 👍</a:t>
            </a:r>
          </a:p>
        </p:txBody>
      </p:sp>
      <p:sp>
        <p:nvSpPr>
          <p:cNvPr id="13" name="TextBox 12">
            <a:extLst>
              <a:ext uri="{FF2B5EF4-FFF2-40B4-BE49-F238E27FC236}">
                <a16:creationId xmlns:a16="http://schemas.microsoft.com/office/drawing/2014/main" id="{7D4530FD-1608-4367-B4D6-BE1C46987A7B}"/>
              </a:ext>
            </a:extLst>
          </p:cNvPr>
          <p:cNvSpPr txBox="1"/>
          <p:nvPr/>
        </p:nvSpPr>
        <p:spPr>
          <a:xfrm>
            <a:off x="614390" y="4545013"/>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b="0" dirty="0">
                <a:solidFill>
                  <a:srgbClr val="D4D4D4"/>
                </a:solidFill>
                <a:effectLst/>
              </a:rPr>
              <a:t> is </a:t>
            </a:r>
            <a:r>
              <a:rPr lang="en-US" sz="2000" b="1" dirty="0">
                <a:solidFill>
                  <a:srgbClr val="D4D4D4"/>
                </a:solidFill>
                <a:effectLst/>
              </a:rPr>
              <a:t>NOT</a:t>
            </a:r>
            <a:r>
              <a:rPr lang="en-US" sz="2000" b="0" dirty="0">
                <a:solidFill>
                  <a:srgbClr val="D4D4D4"/>
                </a:solidFill>
                <a:effectLst/>
              </a:rPr>
              <a:t> a </a:t>
            </a:r>
            <a:r>
              <a:rPr lang="en-US" sz="2000" b="0" dirty="0" err="1">
                <a:solidFill>
                  <a:srgbClr val="4EC9B0"/>
                </a:solidFill>
                <a:effectLst/>
                <a:latin typeface="Consolas" panose="020B0609020204030204" pitchFamily="49" charset="0"/>
              </a:rPr>
              <a:t>TComponent</a:t>
            </a:r>
            <a:r>
              <a:rPr lang="en-US" dirty="0"/>
              <a:t>.</a:t>
            </a:r>
            <a:br>
              <a:rPr lang="en-US" dirty="0"/>
            </a:br>
            <a:r>
              <a:rPr lang="en-US" dirty="0"/>
              <a:t>Rule #3 👎</a:t>
            </a:r>
            <a:endParaRPr lang="en-US" sz="2000" b="0" dirty="0">
              <a:solidFill>
                <a:srgbClr val="D4D4D4"/>
              </a:solidFill>
              <a:effectLst/>
            </a:endParaRPr>
          </a:p>
        </p:txBody>
      </p:sp>
    </p:spTree>
    <p:extLst>
      <p:ext uri="{BB962C8B-B14F-4D97-AF65-F5344CB8AC3E}">
        <p14:creationId xmlns:p14="http://schemas.microsoft.com/office/powerpoint/2010/main" val="422615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ED1B-04BF-4A1D-8D1B-94BB9704E688}"/>
              </a:ext>
            </a:extLst>
          </p:cNvPr>
          <p:cNvSpPr>
            <a:spLocks noGrp="1"/>
          </p:cNvSpPr>
          <p:nvPr>
            <p:ph type="title"/>
          </p:nvPr>
        </p:nvSpPr>
        <p:spPr/>
        <p:txBody>
          <a:bodyPr/>
          <a:lstStyle/>
          <a:p>
            <a:pPr algn="ctr"/>
            <a:r>
              <a:rPr lang="en-US" dirty="0"/>
              <a:t>Substitution with the built-in Stub component</a:t>
            </a:r>
          </a:p>
        </p:txBody>
      </p:sp>
      <p:sp>
        <p:nvSpPr>
          <p:cNvPr id="10" name="TextBox 9">
            <a:extLst>
              <a:ext uri="{FF2B5EF4-FFF2-40B4-BE49-F238E27FC236}">
                <a16:creationId xmlns:a16="http://schemas.microsoft.com/office/drawing/2014/main" id="{C72BC83E-86AB-489A-85D5-C102363EBC77}"/>
              </a:ext>
            </a:extLst>
          </p:cNvPr>
          <p:cNvSpPr txBox="1"/>
          <p:nvPr/>
        </p:nvSpPr>
        <p:spPr>
          <a:xfrm>
            <a:off x="4742324" y="1802448"/>
            <a:ext cx="7449675" cy="4247317"/>
          </a:xfrm>
          <a:prstGeom prst="rect">
            <a:avLst/>
          </a:prstGeom>
          <a:noFill/>
        </p:spPr>
        <p:txBody>
          <a:bodyPr wrap="square">
            <a:spAutoFit/>
          </a:bodyPr>
          <a:lstStyle/>
          <a:p>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Foo_Doesnt_Have_A_Bar_But_Stub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6A9955"/>
                </a:solidFill>
                <a:latin typeface="Consolas" panose="020B0609020204030204" pitchFamily="49" charset="0"/>
              </a:rPr>
              <a:t>// Register the a stub substitution</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AddStub</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		type</a:t>
            </a:r>
            <a:r>
              <a:rPr lang="en-US" b="0" dirty="0">
                <a:solidFill>
                  <a:srgbClr val="D4D4D4"/>
                </a:solidFill>
                <a:effectLst/>
                <a:latin typeface="Consolas" panose="020B0609020204030204" pitchFamily="49" charset="0"/>
              </a:rPr>
              <a:t> =&gt; </a:t>
            </a:r>
            <a:r>
              <a:rPr lang="en-US" b="0" dirty="0" err="1">
                <a:solidFill>
                  <a:srgbClr val="9CDCFE"/>
                </a:solidFill>
                <a:effectLst/>
                <a:latin typeface="Consolas" panose="020B0609020204030204" pitchFamily="49" charset="0"/>
              </a:rPr>
              <a:t>type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Namespace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StartsWith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"3rdPrtyLib."</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Render the component under test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Foo</a:t>
            </a:r>
            <a:r>
              <a:rPr lang="en-US" dirty="0">
                <a:solidFill>
                  <a:srgbClr val="D4D4D4"/>
                </a:solidFill>
                <a:latin typeface="Consolas" panose="020B0609020204030204" pitchFamily="49" charset="0"/>
              </a:rPr>
              <a:t> /&gt;);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Verify that the Bar component has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been substituted in the render tree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BeFalse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Stub</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BeTrue</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934A7BA-CD50-403B-9E2A-FF94C94632E5}"/>
              </a:ext>
            </a:extLst>
          </p:cNvPr>
          <p:cNvSpPr txBox="1"/>
          <p:nvPr/>
        </p:nvSpPr>
        <p:spPr>
          <a:xfrm>
            <a:off x="614390" y="2322315"/>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is a Blazor component.</a:t>
            </a:r>
          </a:p>
          <a:p>
            <a:pPr algn="ctr"/>
            <a:r>
              <a:rPr lang="en-US" sz="2000" b="0" dirty="0">
                <a:solidFill>
                  <a:srgbClr val="D4D4D4"/>
                </a:solidFill>
                <a:effectLst/>
              </a:rPr>
              <a:t>Rule #1 👍</a:t>
            </a:r>
            <a:endParaRPr lang="en-US" sz="20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0B5EC4C-44DD-46D8-A401-7BF3F2B69D89}"/>
              </a:ext>
            </a:extLst>
          </p:cNvPr>
          <p:cNvSpPr txBox="1"/>
          <p:nvPr/>
        </p:nvSpPr>
        <p:spPr>
          <a:xfrm>
            <a:off x="566275" y="3433664"/>
            <a:ext cx="336804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captures all parameters.</a:t>
            </a:r>
          </a:p>
          <a:p>
            <a:pPr algn="ctr"/>
            <a:r>
              <a:rPr lang="en-US" sz="2000" dirty="0">
                <a:solidFill>
                  <a:srgbClr val="D4D4D4"/>
                </a:solidFill>
              </a:rPr>
              <a:t>R</a:t>
            </a:r>
            <a:r>
              <a:rPr lang="en-US" sz="2000" b="0" dirty="0">
                <a:solidFill>
                  <a:srgbClr val="D4D4D4"/>
                </a:solidFill>
                <a:effectLst/>
              </a:rPr>
              <a:t>ule #2 👍</a:t>
            </a:r>
          </a:p>
        </p:txBody>
      </p:sp>
      <p:sp>
        <p:nvSpPr>
          <p:cNvPr id="12" name="TextBox 11">
            <a:extLst>
              <a:ext uri="{FF2B5EF4-FFF2-40B4-BE49-F238E27FC236}">
                <a16:creationId xmlns:a16="http://schemas.microsoft.com/office/drawing/2014/main" id="{370347E5-68F6-405D-B0EE-307324B95F72}"/>
              </a:ext>
            </a:extLst>
          </p:cNvPr>
          <p:cNvSpPr txBox="1"/>
          <p:nvPr/>
        </p:nvSpPr>
        <p:spPr>
          <a:xfrm>
            <a:off x="614390" y="4545013"/>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b="0" dirty="0">
                <a:solidFill>
                  <a:srgbClr val="D4D4D4"/>
                </a:solidFill>
                <a:effectLst/>
              </a:rPr>
              <a:t> is </a:t>
            </a:r>
            <a:r>
              <a:rPr lang="en-US" sz="2000" b="1" dirty="0">
                <a:solidFill>
                  <a:srgbClr val="D4D4D4"/>
                </a:solidFill>
                <a:effectLst/>
              </a:rPr>
              <a:t>NOT</a:t>
            </a:r>
            <a:r>
              <a:rPr lang="en-US" sz="2000" b="0" dirty="0">
                <a:solidFill>
                  <a:srgbClr val="D4D4D4"/>
                </a:solidFill>
                <a:effectLst/>
              </a:rPr>
              <a:t> a </a:t>
            </a:r>
            <a:r>
              <a:rPr lang="en-US" sz="2000" b="0" dirty="0" err="1">
                <a:solidFill>
                  <a:srgbClr val="4EC9B0"/>
                </a:solidFill>
                <a:effectLst/>
                <a:latin typeface="Consolas" panose="020B0609020204030204" pitchFamily="49" charset="0"/>
              </a:rPr>
              <a:t>TComponent</a:t>
            </a:r>
            <a:r>
              <a:rPr lang="en-US" dirty="0"/>
              <a:t>.</a:t>
            </a:r>
            <a:br>
              <a:rPr lang="en-US" dirty="0"/>
            </a:br>
            <a:r>
              <a:rPr lang="en-US" dirty="0"/>
              <a:t>Rule #3 👎</a:t>
            </a:r>
            <a:endParaRPr lang="en-US" sz="2000" b="0" dirty="0">
              <a:solidFill>
                <a:srgbClr val="D4D4D4"/>
              </a:solidFill>
              <a:effectLst/>
            </a:endParaRPr>
          </a:p>
        </p:txBody>
      </p:sp>
    </p:spTree>
    <p:extLst>
      <p:ext uri="{BB962C8B-B14F-4D97-AF65-F5344CB8AC3E}">
        <p14:creationId xmlns:p14="http://schemas.microsoft.com/office/powerpoint/2010/main" val="2361957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ED1B-04BF-4A1D-8D1B-94BB9704E688}"/>
              </a:ext>
            </a:extLst>
          </p:cNvPr>
          <p:cNvSpPr>
            <a:spLocks noGrp="1"/>
          </p:cNvSpPr>
          <p:nvPr>
            <p:ph type="title"/>
          </p:nvPr>
        </p:nvSpPr>
        <p:spPr/>
        <p:txBody>
          <a:bodyPr/>
          <a:lstStyle/>
          <a:p>
            <a:pPr algn="ctr"/>
            <a:r>
              <a:rPr lang="en-US" dirty="0"/>
              <a:t>Substitution with the built-in Stub component</a:t>
            </a:r>
          </a:p>
        </p:txBody>
      </p:sp>
      <p:sp>
        <p:nvSpPr>
          <p:cNvPr id="10" name="TextBox 9">
            <a:extLst>
              <a:ext uri="{FF2B5EF4-FFF2-40B4-BE49-F238E27FC236}">
                <a16:creationId xmlns:a16="http://schemas.microsoft.com/office/drawing/2014/main" id="{C72BC83E-86AB-489A-85D5-C102363EBC77}"/>
              </a:ext>
            </a:extLst>
          </p:cNvPr>
          <p:cNvSpPr txBox="1"/>
          <p:nvPr/>
        </p:nvSpPr>
        <p:spPr>
          <a:xfrm>
            <a:off x="4742324" y="1802448"/>
            <a:ext cx="7449675" cy="4247317"/>
          </a:xfrm>
          <a:prstGeom prst="rect">
            <a:avLst/>
          </a:prstGeom>
          <a:noFill/>
        </p:spPr>
        <p:txBody>
          <a:bodyPr wrap="square">
            <a:spAutoFit/>
          </a:bodyPr>
          <a:lstStyle/>
          <a:p>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Foo_Doesnt_Have_A_Bar_But_Stub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6A9955"/>
                </a:solidFill>
                <a:latin typeface="Consolas" panose="020B0609020204030204" pitchFamily="49" charset="0"/>
              </a:rPr>
              <a:t>// Register the a stub substitution</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AddStub</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 =&gt;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 != </a:t>
            </a:r>
            <a:r>
              <a:rPr lang="en-US" b="0" dirty="0" err="1">
                <a:solidFill>
                  <a:srgbClr val="569CD6"/>
                </a:solidFill>
                <a:effectLst/>
                <a:latin typeface="Consolas" panose="020B0609020204030204" pitchFamily="49" charset="0"/>
              </a:rPr>
              <a:t>typeof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Render the component under test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Foo</a:t>
            </a:r>
            <a:r>
              <a:rPr lang="en-US" dirty="0">
                <a:solidFill>
                  <a:srgbClr val="D4D4D4"/>
                </a:solidFill>
                <a:latin typeface="Consolas" panose="020B0609020204030204" pitchFamily="49" charset="0"/>
              </a:rPr>
              <a:t> /&gt;);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Verify that the Bar component has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been substituted in the render tree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BeFalse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HasComponent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Stub</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&gt;&gt;().</a:t>
            </a:r>
            <a:r>
              <a:rPr lang="en-US" dirty="0">
                <a:solidFill>
                  <a:srgbClr val="DCDCAA"/>
                </a:solidFill>
                <a:latin typeface="Consolas" panose="020B0609020204030204" pitchFamily="49" charset="0"/>
              </a:rPr>
              <a:t>Should</a:t>
            </a:r>
            <a:r>
              <a:rPr lang="en-US" dirty="0">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BeTrue</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13065B4-0F6F-4A4F-BA5A-FB5940EFC595}"/>
              </a:ext>
            </a:extLst>
          </p:cNvPr>
          <p:cNvSpPr txBox="1"/>
          <p:nvPr/>
        </p:nvSpPr>
        <p:spPr>
          <a:xfrm>
            <a:off x="614390" y="2322315"/>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is a Blazor component.</a:t>
            </a:r>
          </a:p>
          <a:p>
            <a:pPr algn="ctr"/>
            <a:r>
              <a:rPr lang="en-US" sz="2000" b="0" dirty="0">
                <a:solidFill>
                  <a:srgbClr val="D4D4D4"/>
                </a:solidFill>
                <a:effectLst/>
              </a:rPr>
              <a:t>Rule #1 👍</a:t>
            </a:r>
            <a:endParaRPr lang="en-US" sz="20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FA7DAD1-CFFC-4729-92BD-D595B2EE18AB}"/>
              </a:ext>
            </a:extLst>
          </p:cNvPr>
          <p:cNvSpPr txBox="1"/>
          <p:nvPr/>
        </p:nvSpPr>
        <p:spPr>
          <a:xfrm>
            <a:off x="566275" y="3433664"/>
            <a:ext cx="336804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dirty="0"/>
              <a:t> </a:t>
            </a:r>
            <a:r>
              <a:rPr lang="en-US" sz="2000" b="0" dirty="0">
                <a:solidFill>
                  <a:srgbClr val="D4D4D4"/>
                </a:solidFill>
                <a:effectLst/>
              </a:rPr>
              <a:t>captures all parameters.</a:t>
            </a:r>
          </a:p>
          <a:p>
            <a:pPr algn="ctr"/>
            <a:r>
              <a:rPr lang="en-US" sz="2000" dirty="0">
                <a:solidFill>
                  <a:srgbClr val="D4D4D4"/>
                </a:solidFill>
              </a:rPr>
              <a:t>R</a:t>
            </a:r>
            <a:r>
              <a:rPr lang="en-US" sz="2000" b="0" dirty="0">
                <a:solidFill>
                  <a:srgbClr val="D4D4D4"/>
                </a:solidFill>
                <a:effectLst/>
              </a:rPr>
              <a:t>ule #2 👍</a:t>
            </a:r>
          </a:p>
        </p:txBody>
      </p:sp>
      <p:sp>
        <p:nvSpPr>
          <p:cNvPr id="12" name="TextBox 11">
            <a:extLst>
              <a:ext uri="{FF2B5EF4-FFF2-40B4-BE49-F238E27FC236}">
                <a16:creationId xmlns:a16="http://schemas.microsoft.com/office/drawing/2014/main" id="{AE800B0E-C0AB-46B9-BE86-79499AC0FEF8}"/>
              </a:ext>
            </a:extLst>
          </p:cNvPr>
          <p:cNvSpPr txBox="1"/>
          <p:nvPr/>
        </p:nvSpPr>
        <p:spPr>
          <a:xfrm>
            <a:off x="614390" y="4545013"/>
            <a:ext cx="3271810" cy="1015663"/>
          </a:xfrm>
          <a:prstGeom prst="rect">
            <a:avLst/>
          </a:prstGeom>
          <a:noFill/>
        </p:spPr>
        <p:txBody>
          <a:bodyPr wrap="square">
            <a:spAutoFit/>
          </a:bodyPr>
          <a:lstStyle/>
          <a:p>
            <a:pPr algn="ctr"/>
            <a:r>
              <a:rPr lang="en-US" sz="2000" b="0" dirty="0">
                <a:solidFill>
                  <a:srgbClr val="4EC9B0"/>
                </a:solidFill>
                <a:effectLst/>
                <a:latin typeface="Consolas" panose="020B0609020204030204" pitchFamily="49" charset="0"/>
              </a:rPr>
              <a:t>Stub</a:t>
            </a:r>
            <a:r>
              <a:rPr lang="en-US" sz="2000" b="0" dirty="0">
                <a:solidFill>
                  <a:srgbClr val="D4D4D4"/>
                </a:solidFill>
                <a:effectLst/>
                <a:latin typeface="Consolas" panose="020B0609020204030204" pitchFamily="49" charset="0"/>
              </a:rPr>
              <a:t>&lt;</a:t>
            </a:r>
            <a:r>
              <a:rPr lang="en-US" sz="2000" b="0" dirty="0" err="1">
                <a:solidFill>
                  <a:srgbClr val="4EC9B0"/>
                </a:solidFill>
                <a:effectLst/>
                <a:latin typeface="Consolas" panose="020B0609020204030204" pitchFamily="49" charset="0"/>
              </a:rPr>
              <a:t>TComponent</a:t>
            </a:r>
            <a:r>
              <a:rPr lang="en-US" sz="2000" b="0" dirty="0">
                <a:solidFill>
                  <a:srgbClr val="D4D4D4"/>
                </a:solidFill>
                <a:effectLst/>
                <a:latin typeface="Consolas" panose="020B0609020204030204" pitchFamily="49" charset="0"/>
              </a:rPr>
              <a:t>&gt;</a:t>
            </a:r>
            <a:r>
              <a:rPr lang="en-US" sz="2000" b="0" dirty="0">
                <a:solidFill>
                  <a:srgbClr val="D4D4D4"/>
                </a:solidFill>
                <a:effectLst/>
              </a:rPr>
              <a:t> is </a:t>
            </a:r>
            <a:r>
              <a:rPr lang="en-US" sz="2000" b="1" dirty="0">
                <a:solidFill>
                  <a:srgbClr val="D4D4D4"/>
                </a:solidFill>
                <a:effectLst/>
              </a:rPr>
              <a:t>NOT</a:t>
            </a:r>
            <a:r>
              <a:rPr lang="en-US" sz="2000" b="0" dirty="0">
                <a:solidFill>
                  <a:srgbClr val="D4D4D4"/>
                </a:solidFill>
                <a:effectLst/>
              </a:rPr>
              <a:t> a </a:t>
            </a:r>
            <a:r>
              <a:rPr lang="en-US" sz="2000" b="0" dirty="0" err="1">
                <a:solidFill>
                  <a:srgbClr val="4EC9B0"/>
                </a:solidFill>
                <a:effectLst/>
                <a:latin typeface="Consolas" panose="020B0609020204030204" pitchFamily="49" charset="0"/>
              </a:rPr>
              <a:t>TComponent</a:t>
            </a:r>
            <a:r>
              <a:rPr lang="en-US" dirty="0"/>
              <a:t>.</a:t>
            </a:r>
            <a:br>
              <a:rPr lang="en-US" dirty="0"/>
            </a:br>
            <a:r>
              <a:rPr lang="en-US" dirty="0"/>
              <a:t>Rule #3 👎</a:t>
            </a:r>
            <a:endParaRPr lang="en-US" sz="2000" b="0" dirty="0">
              <a:solidFill>
                <a:srgbClr val="D4D4D4"/>
              </a:solidFill>
              <a:effectLst/>
            </a:endParaRPr>
          </a:p>
        </p:txBody>
      </p:sp>
    </p:spTree>
    <p:extLst>
      <p:ext uri="{BB962C8B-B14F-4D97-AF65-F5344CB8AC3E}">
        <p14:creationId xmlns:p14="http://schemas.microsoft.com/office/powerpoint/2010/main" val="616782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30C-D305-4030-8C50-B27F40B89F45}"/>
              </a:ext>
            </a:extLst>
          </p:cNvPr>
          <p:cNvSpPr>
            <a:spLocks noGrp="1"/>
          </p:cNvSpPr>
          <p:nvPr>
            <p:ph type="title"/>
          </p:nvPr>
        </p:nvSpPr>
        <p:spPr>
          <a:xfrm>
            <a:off x="838200" y="365125"/>
            <a:ext cx="10515600" cy="1290955"/>
          </a:xfrm>
        </p:spPr>
        <p:txBody>
          <a:bodyPr/>
          <a:lstStyle/>
          <a:p>
            <a:pPr algn="ctr"/>
            <a:r>
              <a:rPr lang="en-US" dirty="0"/>
              <a:t>Mocking components</a:t>
            </a:r>
          </a:p>
        </p:txBody>
      </p:sp>
      <p:sp>
        <p:nvSpPr>
          <p:cNvPr id="8" name="TextBox 7">
            <a:extLst>
              <a:ext uri="{FF2B5EF4-FFF2-40B4-BE49-F238E27FC236}">
                <a16:creationId xmlns:a16="http://schemas.microsoft.com/office/drawing/2014/main" id="{3E55AD3F-B6C9-49F5-8B0D-60D373E5219B}"/>
              </a:ext>
            </a:extLst>
          </p:cNvPr>
          <p:cNvSpPr txBox="1"/>
          <p:nvPr/>
        </p:nvSpPr>
        <p:spPr>
          <a:xfrm>
            <a:off x="5115016" y="3207188"/>
            <a:ext cx="2288333" cy="1015663"/>
          </a:xfrm>
          <a:prstGeom prst="rect">
            <a:avLst/>
          </a:prstGeom>
          <a:noFill/>
        </p:spPr>
        <p:txBody>
          <a:bodyPr wrap="square">
            <a:spAutoFit/>
          </a:bodyPr>
          <a:lstStyle/>
          <a:p>
            <a:pPr algn="ctr"/>
            <a:r>
              <a:rPr lang="en-US" sz="2000" dirty="0"/>
              <a:t>✔ Life-cycle methods are virtual, mock friendly.</a:t>
            </a:r>
            <a:endParaRPr lang="da-DK" sz="2000" dirty="0"/>
          </a:p>
        </p:txBody>
      </p:sp>
      <p:sp>
        <p:nvSpPr>
          <p:cNvPr id="9" name="TextBox 8">
            <a:extLst>
              <a:ext uri="{FF2B5EF4-FFF2-40B4-BE49-F238E27FC236}">
                <a16:creationId xmlns:a16="http://schemas.microsoft.com/office/drawing/2014/main" id="{9C504609-9504-4ABD-84EA-D497EC324A4D}"/>
              </a:ext>
            </a:extLst>
          </p:cNvPr>
          <p:cNvSpPr txBox="1"/>
          <p:nvPr/>
        </p:nvSpPr>
        <p:spPr>
          <a:xfrm>
            <a:off x="7991360" y="2161089"/>
            <a:ext cx="2017744" cy="1015663"/>
          </a:xfrm>
          <a:prstGeom prst="rect">
            <a:avLst/>
          </a:prstGeom>
          <a:noFill/>
        </p:spPr>
        <p:txBody>
          <a:bodyPr wrap="square">
            <a:spAutoFit/>
          </a:bodyPr>
          <a:lstStyle/>
          <a:p>
            <a:pPr algn="ctr"/>
            <a:r>
              <a:rPr lang="en-US" sz="2000" dirty="0"/>
              <a:t>🤞 </a:t>
            </a:r>
            <a:r>
              <a:rPr lang="en-US" sz="2000" baseline="0" dirty="0"/>
              <a:t>Constructors</a:t>
            </a:r>
            <a:r>
              <a:rPr lang="en-US" sz="2000" dirty="0"/>
              <a:t> and Dispose will run.</a:t>
            </a:r>
            <a:endParaRPr lang="da-DK" sz="2000" dirty="0"/>
          </a:p>
        </p:txBody>
      </p:sp>
      <p:sp>
        <p:nvSpPr>
          <p:cNvPr id="10" name="TextBox 9">
            <a:extLst>
              <a:ext uri="{FF2B5EF4-FFF2-40B4-BE49-F238E27FC236}">
                <a16:creationId xmlns:a16="http://schemas.microsoft.com/office/drawing/2014/main" id="{9F9333F7-57C6-4B61-9062-9E1B991C2976}"/>
              </a:ext>
            </a:extLst>
          </p:cNvPr>
          <p:cNvSpPr txBox="1"/>
          <p:nvPr/>
        </p:nvSpPr>
        <p:spPr>
          <a:xfrm>
            <a:off x="1554480" y="2167833"/>
            <a:ext cx="2794000" cy="1015663"/>
          </a:xfrm>
          <a:prstGeom prst="rect">
            <a:avLst/>
          </a:prstGeom>
          <a:noFill/>
        </p:spPr>
        <p:txBody>
          <a:bodyPr wrap="square">
            <a:spAutoFit/>
          </a:bodyPr>
          <a:lstStyle/>
          <a:p>
            <a:pPr algn="ctr"/>
            <a:r>
              <a:rPr lang="en-US" sz="2000" dirty="0"/>
              <a:t>🥳 Mock with the library you know</a:t>
            </a:r>
          </a:p>
          <a:p>
            <a:pPr algn="ctr"/>
            <a:r>
              <a:rPr lang="en-US" sz="2000" dirty="0"/>
              <a:t>(e.g., </a:t>
            </a:r>
            <a:r>
              <a:rPr lang="en-US" sz="2000" dirty="0" err="1"/>
              <a:t>Moq</a:t>
            </a:r>
            <a:r>
              <a:rPr lang="en-US" sz="2000" dirty="0"/>
              <a:t>, </a:t>
            </a:r>
            <a:r>
              <a:rPr lang="en-US" sz="2000" dirty="0" err="1"/>
              <a:t>Nsubstitute</a:t>
            </a:r>
            <a:r>
              <a:rPr lang="en-US" sz="2000" dirty="0"/>
              <a:t>).</a:t>
            </a:r>
            <a:endParaRPr lang="da-DK" sz="2000" dirty="0"/>
          </a:p>
        </p:txBody>
      </p:sp>
      <p:sp>
        <p:nvSpPr>
          <p:cNvPr id="11" name="TextBox 10">
            <a:extLst>
              <a:ext uri="{FF2B5EF4-FFF2-40B4-BE49-F238E27FC236}">
                <a16:creationId xmlns:a16="http://schemas.microsoft.com/office/drawing/2014/main" id="{FEC510AB-E502-479C-B3C7-AC78F543DB81}"/>
              </a:ext>
            </a:extLst>
          </p:cNvPr>
          <p:cNvSpPr txBox="1"/>
          <p:nvPr/>
        </p:nvSpPr>
        <p:spPr>
          <a:xfrm>
            <a:off x="8593831" y="4273994"/>
            <a:ext cx="2017744" cy="1015663"/>
          </a:xfrm>
          <a:prstGeom prst="rect">
            <a:avLst/>
          </a:prstGeom>
          <a:noFill/>
        </p:spPr>
        <p:txBody>
          <a:bodyPr wrap="square">
            <a:spAutoFit/>
          </a:bodyPr>
          <a:lstStyle/>
          <a:p>
            <a:pPr algn="ctr"/>
            <a:r>
              <a:rPr lang="en-US" sz="2000" baseline="0" dirty="0"/>
              <a:t>🚫 Reusin</a:t>
            </a:r>
            <a:r>
              <a:rPr lang="en-US" sz="2000" dirty="0"/>
              <a:t>g mock instances </a:t>
            </a:r>
            <a:r>
              <a:rPr lang="en-US" sz="2000" b="1" dirty="0"/>
              <a:t>NOT</a:t>
            </a:r>
            <a:r>
              <a:rPr lang="en-US" sz="2000" dirty="0"/>
              <a:t> allowed.</a:t>
            </a:r>
            <a:endParaRPr lang="da-DK" sz="2000" dirty="0"/>
          </a:p>
        </p:txBody>
      </p:sp>
      <p:sp>
        <p:nvSpPr>
          <p:cNvPr id="12" name="TextBox 11">
            <a:extLst>
              <a:ext uri="{FF2B5EF4-FFF2-40B4-BE49-F238E27FC236}">
                <a16:creationId xmlns:a16="http://schemas.microsoft.com/office/drawing/2014/main" id="{E56FDA93-CE2A-4B46-B468-023B14EAD4A7}"/>
              </a:ext>
            </a:extLst>
          </p:cNvPr>
          <p:cNvSpPr txBox="1"/>
          <p:nvPr/>
        </p:nvSpPr>
        <p:spPr>
          <a:xfrm>
            <a:off x="2555785" y="4273994"/>
            <a:ext cx="2017744" cy="1015663"/>
          </a:xfrm>
          <a:prstGeom prst="rect">
            <a:avLst/>
          </a:prstGeom>
          <a:noFill/>
        </p:spPr>
        <p:txBody>
          <a:bodyPr wrap="square">
            <a:spAutoFit/>
          </a:bodyPr>
          <a:lstStyle/>
          <a:p>
            <a:pPr algn="ctr"/>
            <a:r>
              <a:rPr lang="en-US" sz="2000" dirty="0"/>
              <a:t>🎭 </a:t>
            </a:r>
            <a:r>
              <a:rPr lang="en-US" sz="2000" baseline="0" dirty="0"/>
              <a:t>Mocks inherits from the mocked (rule</a:t>
            </a:r>
            <a:r>
              <a:rPr lang="en-US" sz="2000" dirty="0"/>
              <a:t> #3).</a:t>
            </a:r>
            <a:endParaRPr lang="da-DK" sz="2000" dirty="0"/>
          </a:p>
        </p:txBody>
      </p:sp>
    </p:spTree>
    <p:extLst>
      <p:ext uri="{BB962C8B-B14F-4D97-AF65-F5344CB8AC3E}">
        <p14:creationId xmlns:p14="http://schemas.microsoft.com/office/powerpoint/2010/main" val="1572416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4F4E-B3AB-4058-8BCF-306D72DE43D7}"/>
              </a:ext>
            </a:extLst>
          </p:cNvPr>
          <p:cNvSpPr>
            <a:spLocks noGrp="1"/>
          </p:cNvSpPr>
          <p:nvPr>
            <p:ph type="title"/>
          </p:nvPr>
        </p:nvSpPr>
        <p:spPr>
          <a:xfrm>
            <a:off x="6800305" y="172085"/>
            <a:ext cx="5369560" cy="1325563"/>
          </a:xfrm>
        </p:spPr>
        <p:txBody>
          <a:bodyPr/>
          <a:lstStyle/>
          <a:p>
            <a:pPr algn="ctr"/>
            <a:r>
              <a:rPr lang="en-US" dirty="0"/>
              <a:t>Mocking a single component instance</a:t>
            </a:r>
          </a:p>
        </p:txBody>
      </p:sp>
      <p:sp>
        <p:nvSpPr>
          <p:cNvPr id="5" name="TextBox 4">
            <a:extLst>
              <a:ext uri="{FF2B5EF4-FFF2-40B4-BE49-F238E27FC236}">
                <a16:creationId xmlns:a16="http://schemas.microsoft.com/office/drawing/2014/main" id="{D6F84EF8-07D5-4035-B832-F067241F1761}"/>
              </a:ext>
            </a:extLst>
          </p:cNvPr>
          <p:cNvSpPr txBox="1"/>
          <p:nvPr/>
        </p:nvSpPr>
        <p:spPr>
          <a:xfrm>
            <a:off x="306615" y="403275"/>
            <a:ext cx="8976360" cy="6740307"/>
          </a:xfrm>
          <a:prstGeom prst="rect">
            <a:avLst/>
          </a:prstGeom>
          <a:noFill/>
        </p:spPr>
        <p:txBody>
          <a:bodyPr wrap="square">
            <a:spAutoFit/>
          </a:bodyPr>
          <a:lstStyle/>
          <a:p>
            <a:r>
              <a:rPr lang="en-US" b="0" dirty="0">
                <a:solidFill>
                  <a:srgbClr val="C586C0"/>
                </a:solidFill>
                <a:effectLst/>
                <a:latin typeface="Consolas" panose="020B0609020204030204" pitchFamily="49" charset="0"/>
              </a:rPr>
              <a:t>@inherits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TestContext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Moq</a:t>
            </a:r>
            <a:endParaRPr lang="en-US" b="0" dirty="0">
              <a:solidFill>
                <a:srgbClr val="4EC9B0"/>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endParaRPr lang="en-US" b="0" dirty="0">
              <a:solidFill>
                <a:srgbClr val="4EC9B0"/>
              </a:solidFill>
              <a:effectLst/>
              <a:latin typeface="Consolas" panose="020B0609020204030204" pitchFamily="49" charset="0"/>
            </a:endParaRP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Foo_Doesnt_Have_A_Bar_But_Mock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Register the mock instance for Bar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Mock</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 </a:t>
            </a:r>
            <a:r>
              <a:rPr lang="en-US" b="0" dirty="0" err="1">
                <a:solidFill>
                  <a:srgbClr val="9CDCFE"/>
                </a:solidFill>
                <a:effectLst/>
                <a:latin typeface="Consolas" panose="020B0609020204030204" pitchFamily="49" charset="0"/>
              </a:rPr>
              <a:t>barMock</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Mock</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ComponentFactories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barMock</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Object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Render the component under test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IRenderedFragment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cut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Render</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Foo</a:t>
            </a:r>
            <a:r>
              <a:rPr lang="en-US" b="0" dirty="0">
                <a:solidFill>
                  <a:srgbClr val="D4D4D4"/>
                </a:solidFill>
                <a:effectLst/>
                <a:latin typeface="Consolas" panose="020B0609020204030204" pitchFamily="49" charset="0"/>
              </a:rPr>
              <a:t> /&gt;);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Verify that the Bar component has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been substituted in the render tree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IRenderedComponent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bar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cut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FindComponent</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Bar</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Instance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Should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BeSameAs</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barMock</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Object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8D3DF10-4A33-4920-86FB-E41E683C8E85}"/>
              </a:ext>
            </a:extLst>
          </p:cNvPr>
          <p:cNvSpPr txBox="1"/>
          <p:nvPr/>
        </p:nvSpPr>
        <p:spPr>
          <a:xfrm>
            <a:off x="10005785" y="2828835"/>
            <a:ext cx="1879600" cy="1200329"/>
          </a:xfrm>
          <a:prstGeom prst="rect">
            <a:avLst/>
          </a:prstGeom>
          <a:noFill/>
        </p:spPr>
        <p:txBody>
          <a:bodyPr wrap="square">
            <a:spAutoFit/>
          </a:bodyPr>
          <a:lstStyle/>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	&lt;</a:t>
            </a:r>
            <a:r>
              <a:rPr lang="en-US" sz="2400" b="1" dirty="0">
                <a:solidFill>
                  <a:schemeClr val="accent2">
                    <a:lumMod val="75000"/>
                  </a:schemeClr>
                </a:solidFill>
                <a:effectLst/>
                <a:latin typeface="Consolas" panose="020B0609020204030204" pitchFamily="49" charset="0"/>
              </a:rPr>
              <a:t>Bar</a:t>
            </a:r>
            <a:r>
              <a:rPr lang="en-US" sz="2400" b="1" dirty="0">
                <a:solidFill>
                  <a:srgbClr val="808080"/>
                </a:solidFill>
                <a:effectLst/>
                <a:latin typeface="Consolas" panose="020B0609020204030204" pitchFamily="49" charset="0"/>
              </a:rPr>
              <a:t> /&gt;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86093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10"/>
                                  </p:iterate>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9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par>
                          <p:cTn id="10" fill="hold">
                            <p:stCondLst>
                              <p:cond delay="272"/>
                            </p:stCondLst>
                            <p:childTnLst>
                              <p:par>
                                <p:cTn id="11" presetID="1" presetClass="entr" presetSubtype="0" fill="hold" nodeType="afterEffect">
                                  <p:stCondLst>
                                    <p:cond delay="0"/>
                                  </p:stCondLst>
                                  <p:iterate type="lt">
                                    <p:tmAbs val="10"/>
                                  </p:iterate>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par>
                          <p:cTn id="13" fill="hold">
                            <p:stCondLst>
                              <p:cond delay="313"/>
                            </p:stCondLst>
                            <p:childTnLst>
                              <p:par>
                                <p:cTn id="14" presetID="1" presetClass="entr" presetSubtype="0" fill="hold" nodeType="afterEffect">
                                  <p:stCondLst>
                                    <p:cond delay="0"/>
                                  </p:stCondLst>
                                  <p:iterate type="lt">
                                    <p:tmAbs val="10"/>
                                  </p:iterate>
                                  <p:childTnLst>
                                    <p:set>
                                      <p:cBhvr>
                                        <p:cTn id="15" dur="1" fill="hold">
                                          <p:stCondLst>
                                            <p:cond delay="0"/>
                                          </p:stCondLst>
                                        </p:cTn>
                                        <p:tgtEl>
                                          <p:spTgt spid="5">
                                            <p:txEl>
                                              <p:pRg st="3" end="3"/>
                                            </p:txEl>
                                          </p:spTgt>
                                        </p:tgtEl>
                                        <p:attrNameLst>
                                          <p:attrName>style.visibility</p:attrName>
                                        </p:attrNameLst>
                                      </p:cBhvr>
                                      <p:to>
                                        <p:strVal val="visible"/>
                                      </p:to>
                                    </p:set>
                                  </p:childTnLst>
                                </p:cTn>
                              </p:par>
                            </p:childTnLst>
                          </p:cTn>
                        </p:par>
                        <p:par>
                          <p:cTn id="16" fill="hold">
                            <p:stCondLst>
                              <p:cond delay="313"/>
                            </p:stCondLst>
                            <p:childTnLst>
                              <p:par>
                                <p:cTn id="17" presetID="1" presetClass="entr" presetSubtype="0" fill="hold" nodeType="afterEffect">
                                  <p:stCondLst>
                                    <p:cond delay="0"/>
                                  </p:stCondLst>
                                  <p:iterate type="lt">
                                    <p:tmAbs val="10"/>
                                  </p:iterate>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par>
                          <p:cTn id="19" fill="hold">
                            <p:stCondLst>
                              <p:cond delay="364"/>
                            </p:stCondLst>
                            <p:childTnLst>
                              <p:par>
                                <p:cTn id="20" presetID="1" presetClass="entr" presetSubtype="0" fill="hold" nodeType="afterEffect">
                                  <p:stCondLst>
                                    <p:cond delay="0"/>
                                  </p:stCondLst>
                                  <p:iterate type="lt">
                                    <p:tmAbs val="10"/>
                                  </p:iterate>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par>
                          <p:cTn id="22" fill="hold">
                            <p:stCondLst>
                              <p:cond delay="775"/>
                            </p:stCondLst>
                            <p:childTnLst>
                              <p:par>
                                <p:cTn id="23" presetID="1" presetClass="entr" presetSubtype="0" fill="hold" nodeType="afterEffect">
                                  <p:stCondLst>
                                    <p:cond delay="0"/>
                                  </p:stCondLst>
                                  <p:iterate type="lt">
                                    <p:tmAbs val="10"/>
                                  </p:iterate>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par>
                          <p:cTn id="25" fill="hold">
                            <p:stCondLst>
                              <p:cond delay="775"/>
                            </p:stCondLst>
                            <p:childTnLst>
                              <p:par>
                                <p:cTn id="26" presetID="1" presetClass="entr" presetSubtype="0" fill="hold" nodeType="afterEffect">
                                  <p:stCondLst>
                                    <p:cond delay="0"/>
                                  </p:stCondLst>
                                  <p:iterate type="lt">
                                    <p:tmAbs val="10"/>
                                  </p:iterate>
                                  <p:childTnLst>
                                    <p:set>
                                      <p:cBhvr>
                                        <p:cTn id="27" dur="1" fill="hold">
                                          <p:stCondLst>
                                            <p:cond delay="0"/>
                                          </p:stCondLst>
                                        </p:cTn>
                                        <p:tgtEl>
                                          <p:spTgt spid="5">
                                            <p:txEl>
                                              <p:pRg st="7" end="7"/>
                                            </p:txEl>
                                          </p:spTgt>
                                        </p:tgtEl>
                                        <p:attrNameLst>
                                          <p:attrName>style.visibility</p:attrName>
                                        </p:attrNameLst>
                                      </p:cBhvr>
                                      <p:to>
                                        <p:strVal val="visible"/>
                                      </p:to>
                                    </p:set>
                                  </p:childTnLst>
                                </p:cTn>
                              </p:par>
                            </p:childTnLst>
                          </p:cTn>
                        </p:par>
                        <p:par>
                          <p:cTn id="28" fill="hold">
                            <p:stCondLst>
                              <p:cond delay="1076"/>
                            </p:stCondLst>
                            <p:childTnLst>
                              <p:par>
                                <p:cTn id="29" presetID="1" presetClass="entr" presetSubtype="0" fill="hold" nodeType="afterEffect">
                                  <p:stCondLst>
                                    <p:cond delay="0"/>
                                  </p:stCondLst>
                                  <p:iterate type="lt">
                                    <p:tmAbs val="10"/>
                                  </p:iterate>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par>
                          <p:cTn id="31" fill="hold">
                            <p:stCondLst>
                              <p:cond delay="1387"/>
                            </p:stCondLst>
                            <p:childTnLst>
                              <p:par>
                                <p:cTn id="32" presetID="1" presetClass="entr" presetSubtype="0" fill="hold" nodeType="afterEffect">
                                  <p:stCondLst>
                                    <p:cond delay="0"/>
                                  </p:stCondLst>
                                  <p:iterate type="lt">
                                    <p:tmAbs val="10"/>
                                  </p:iterate>
                                  <p:childTnLst>
                                    <p:set>
                                      <p:cBhvr>
                                        <p:cTn id="33"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iterate type="lt">
                                    <p:tmAbs val="10"/>
                                  </p:iterate>
                                  <p:childTnLst>
                                    <p:set>
                                      <p:cBhvr>
                                        <p:cTn id="37" dur="1" fill="hold">
                                          <p:stCondLst>
                                            <p:cond delay="0"/>
                                          </p:stCondLst>
                                        </p:cTn>
                                        <p:tgtEl>
                                          <p:spTgt spid="5">
                                            <p:txEl>
                                              <p:pRg st="10" end="10"/>
                                            </p:txEl>
                                          </p:spTgt>
                                        </p:tgtEl>
                                        <p:attrNameLst>
                                          <p:attrName>style.visibility</p:attrName>
                                        </p:attrNameLst>
                                      </p:cBhvr>
                                      <p:to>
                                        <p:strVal val="visible"/>
                                      </p:to>
                                    </p:set>
                                  </p:childTnLst>
                                </p:cTn>
                              </p:par>
                            </p:childTnLst>
                          </p:cTn>
                        </p:par>
                        <p:par>
                          <p:cTn id="38" fill="hold">
                            <p:stCondLst>
                              <p:cond delay="281"/>
                            </p:stCondLst>
                            <p:childTnLst>
                              <p:par>
                                <p:cTn id="39" presetID="1" presetClass="entr" presetSubtype="0" fill="hold" nodeType="afterEffect">
                                  <p:stCondLst>
                                    <p:cond delay="0"/>
                                  </p:stCondLst>
                                  <p:iterate type="lt">
                                    <p:tmAbs val="10"/>
                                  </p:iterate>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iterate type="lt">
                                    <p:tmAbs val="10"/>
                                  </p:iterate>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par>
                          <p:cTn id="45" fill="hold">
                            <p:stCondLst>
                              <p:cond delay="291"/>
                            </p:stCondLst>
                            <p:childTnLst>
                              <p:par>
                                <p:cTn id="46" presetID="1" presetClass="entr" presetSubtype="0" fill="hold" nodeType="afterEffect">
                                  <p:stCondLst>
                                    <p:cond delay="0"/>
                                  </p:stCondLst>
                                  <p:iterate type="lt">
                                    <p:tmAbs val="10"/>
                                  </p:iterate>
                                  <p:childTnLst>
                                    <p:set>
                                      <p:cBhvr>
                                        <p:cTn id="47" dur="1" fill="hold">
                                          <p:stCondLst>
                                            <p:cond delay="0"/>
                                          </p:stCondLst>
                                        </p:cTn>
                                        <p:tgtEl>
                                          <p:spTgt spid="5">
                                            <p:txEl>
                                              <p:pRg st="13" end="13"/>
                                            </p:txEl>
                                          </p:spTgt>
                                        </p:tgtEl>
                                        <p:attrNameLst>
                                          <p:attrName>style.visibility</p:attrName>
                                        </p:attrNameLst>
                                      </p:cBhvr>
                                      <p:to>
                                        <p:strVal val="visible"/>
                                      </p:to>
                                    </p:set>
                                  </p:childTnLst>
                                </p:cTn>
                              </p:par>
                            </p:childTnLst>
                          </p:cTn>
                        </p:par>
                        <p:par>
                          <p:cTn id="48" fill="hold">
                            <p:stCondLst>
                              <p:cond delay="602"/>
                            </p:stCondLst>
                            <p:childTnLst>
                              <p:par>
                                <p:cTn id="49" presetID="1" presetClass="entr" presetSubtype="0" fill="hold" nodeType="afterEffect">
                                  <p:stCondLst>
                                    <p:cond delay="0"/>
                                  </p:stCondLst>
                                  <p:iterate type="lt">
                                    <p:tmAbs val="10"/>
                                  </p:iterate>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par>
                          <p:cTn id="51" fill="hold">
                            <p:stCondLst>
                              <p:cond delay="1113"/>
                            </p:stCondLst>
                            <p:childTnLst>
                              <p:par>
                                <p:cTn id="52" presetID="1" presetClass="entr" presetSubtype="0" fill="hold" nodeType="afterEffect">
                                  <p:stCondLst>
                                    <p:cond delay="0"/>
                                  </p:stCondLst>
                                  <p:iterate type="lt">
                                    <p:tmAbs val="10"/>
                                  </p:iterate>
                                  <p:childTnLst>
                                    <p:set>
                                      <p:cBhvr>
                                        <p:cTn id="53" dur="1" fill="hold">
                                          <p:stCondLst>
                                            <p:cond delay="0"/>
                                          </p:stCondLst>
                                        </p:cTn>
                                        <p:tgtEl>
                                          <p:spTgt spid="5">
                                            <p:txEl>
                                              <p:pRg st="15" end="15"/>
                                            </p:txEl>
                                          </p:spTgt>
                                        </p:tgtEl>
                                        <p:attrNameLst>
                                          <p:attrName>style.visibility</p:attrName>
                                        </p:attrNameLst>
                                      </p:cBhvr>
                                      <p:to>
                                        <p:strVal val="visible"/>
                                      </p:to>
                                    </p:set>
                                  </p:childTnLst>
                                </p:cTn>
                              </p:par>
                            </p:childTnLst>
                          </p:cTn>
                        </p:par>
                        <p:par>
                          <p:cTn id="54" fill="hold">
                            <p:stCondLst>
                              <p:cond delay="1113"/>
                            </p:stCondLst>
                            <p:childTnLst>
                              <p:par>
                                <p:cTn id="55" presetID="1" presetClass="entr" presetSubtype="0" fill="hold" nodeType="afterEffect">
                                  <p:stCondLst>
                                    <p:cond delay="0"/>
                                  </p:stCondLst>
                                  <p:iterate type="lt">
                                    <p:tmAbs val="10"/>
                                  </p:iterate>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par>
                          <p:cTn id="57" fill="hold">
                            <p:stCondLst>
                              <p:cond delay="1574"/>
                            </p:stCondLst>
                            <p:childTnLst>
                              <p:par>
                                <p:cTn id="58" presetID="1" presetClass="entr" presetSubtype="0" fill="hold" nodeType="afterEffect">
                                  <p:stCondLst>
                                    <p:cond delay="0"/>
                                  </p:stCondLst>
                                  <p:iterate type="lt">
                                    <p:tmAbs val="10"/>
                                  </p:iterate>
                                  <p:childTnLst>
                                    <p:set>
                                      <p:cBhvr>
                                        <p:cTn id="59" dur="1" fill="hold">
                                          <p:stCondLst>
                                            <p:cond delay="0"/>
                                          </p:stCondLst>
                                        </p:cTn>
                                        <p:tgtEl>
                                          <p:spTgt spid="5">
                                            <p:txEl>
                                              <p:pRg st="17" end="17"/>
                                            </p:txEl>
                                          </p:spTgt>
                                        </p:tgtEl>
                                        <p:attrNameLst>
                                          <p:attrName>style.visibility</p:attrName>
                                        </p:attrNameLst>
                                      </p:cBhvr>
                                      <p:to>
                                        <p:strVal val="visible"/>
                                      </p:to>
                                    </p:set>
                                  </p:childTnLst>
                                </p:cTn>
                              </p:par>
                            </p:childTnLst>
                          </p:cTn>
                        </p:par>
                        <p:par>
                          <p:cTn id="60" fill="hold">
                            <p:stCondLst>
                              <p:cond delay="1574"/>
                            </p:stCondLst>
                            <p:childTnLst>
                              <p:par>
                                <p:cTn id="61" presetID="1" presetClass="entr" presetSubtype="0" fill="hold" nodeType="afterEffect">
                                  <p:stCondLst>
                                    <p:cond delay="0"/>
                                  </p:stCondLst>
                                  <p:iterate type="lt">
                                    <p:tmAbs val="10"/>
                                  </p:iterate>
                                  <p:childTnLst>
                                    <p:set>
                                      <p:cBhvr>
                                        <p:cTn id="6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87EDD4-61BD-4DF6-91D4-D8AF895E62BD}"/>
              </a:ext>
            </a:extLst>
          </p:cNvPr>
          <p:cNvSpPr>
            <a:spLocks noGrp="1"/>
          </p:cNvSpPr>
          <p:nvPr>
            <p:ph type="title"/>
          </p:nvPr>
        </p:nvSpPr>
        <p:spPr/>
        <p:txBody>
          <a:bodyPr/>
          <a:lstStyle/>
          <a:p>
            <a:pPr algn="ctr"/>
            <a:r>
              <a:rPr lang="en-US" dirty="0"/>
              <a:t>What is bUnit?</a:t>
            </a:r>
            <a:endParaRPr lang="da-DK" dirty="0"/>
          </a:p>
        </p:txBody>
      </p:sp>
      <p:sp>
        <p:nvSpPr>
          <p:cNvPr id="7" name="TextBox 6">
            <a:extLst>
              <a:ext uri="{FF2B5EF4-FFF2-40B4-BE49-F238E27FC236}">
                <a16:creationId xmlns:a16="http://schemas.microsoft.com/office/drawing/2014/main" id="{D258A62C-00F5-41E3-9A3E-6397F48A76D8}"/>
              </a:ext>
            </a:extLst>
          </p:cNvPr>
          <p:cNvSpPr txBox="1"/>
          <p:nvPr/>
        </p:nvSpPr>
        <p:spPr>
          <a:xfrm>
            <a:off x="1163994" y="2068677"/>
            <a:ext cx="2288333" cy="1015663"/>
          </a:xfrm>
          <a:prstGeom prst="rect">
            <a:avLst/>
          </a:prstGeom>
          <a:noFill/>
        </p:spPr>
        <p:txBody>
          <a:bodyPr wrap="square">
            <a:spAutoFit/>
          </a:bodyPr>
          <a:lstStyle/>
          <a:p>
            <a:pPr algn="ctr"/>
            <a:r>
              <a:rPr lang="en-US" sz="2000" dirty="0"/>
              <a:t>✔ bUnit is</a:t>
            </a:r>
            <a:r>
              <a:rPr lang="en-US" sz="2000" baseline="0" dirty="0"/>
              <a:t> a</a:t>
            </a:r>
            <a:r>
              <a:rPr lang="en-US" sz="2000" dirty="0"/>
              <a:t> library used to test Blazor component.</a:t>
            </a:r>
            <a:endParaRPr lang="da-DK" sz="2000" dirty="0"/>
          </a:p>
        </p:txBody>
      </p:sp>
      <p:sp>
        <p:nvSpPr>
          <p:cNvPr id="9" name="TextBox 8">
            <a:extLst>
              <a:ext uri="{FF2B5EF4-FFF2-40B4-BE49-F238E27FC236}">
                <a16:creationId xmlns:a16="http://schemas.microsoft.com/office/drawing/2014/main" id="{394EE631-11BD-4BA0-AB8B-14D1F9C944FF}"/>
              </a:ext>
            </a:extLst>
          </p:cNvPr>
          <p:cNvSpPr txBox="1"/>
          <p:nvPr/>
        </p:nvSpPr>
        <p:spPr>
          <a:xfrm>
            <a:off x="4641592" y="2359815"/>
            <a:ext cx="2017744" cy="1323439"/>
          </a:xfrm>
          <a:prstGeom prst="rect">
            <a:avLst/>
          </a:prstGeom>
          <a:noFill/>
        </p:spPr>
        <p:txBody>
          <a:bodyPr wrap="square">
            <a:spAutoFit/>
          </a:bodyPr>
          <a:lstStyle/>
          <a:p>
            <a:pPr algn="ctr"/>
            <a:r>
              <a:rPr lang="en-US" sz="2000" baseline="0" dirty="0"/>
              <a:t>🚫bUnit is </a:t>
            </a:r>
            <a:r>
              <a:rPr lang="en-US" sz="2000" b="1" baseline="0" dirty="0"/>
              <a:t>not</a:t>
            </a:r>
            <a:r>
              <a:rPr lang="en-US" sz="2000" baseline="0" dirty="0"/>
              <a:t> a general-purpose testing framework.</a:t>
            </a:r>
            <a:endParaRPr lang="da-DK" sz="2000" dirty="0"/>
          </a:p>
        </p:txBody>
      </p:sp>
      <p:sp>
        <p:nvSpPr>
          <p:cNvPr id="10" name="TextBox 9">
            <a:extLst>
              <a:ext uri="{FF2B5EF4-FFF2-40B4-BE49-F238E27FC236}">
                <a16:creationId xmlns:a16="http://schemas.microsoft.com/office/drawing/2014/main" id="{5DA331ED-4E4C-4226-A64F-4DA15BC9A5EC}"/>
              </a:ext>
            </a:extLst>
          </p:cNvPr>
          <p:cNvSpPr txBox="1"/>
          <p:nvPr/>
        </p:nvSpPr>
        <p:spPr>
          <a:xfrm>
            <a:off x="1665513" y="3870827"/>
            <a:ext cx="2288333" cy="1323439"/>
          </a:xfrm>
          <a:prstGeom prst="rect">
            <a:avLst/>
          </a:prstGeom>
          <a:noFill/>
        </p:spPr>
        <p:txBody>
          <a:bodyPr wrap="square" rtlCol="0">
            <a:spAutoFit/>
          </a:bodyPr>
          <a:lstStyle/>
          <a:p>
            <a:pPr algn="ctr"/>
            <a:r>
              <a:rPr lang="en-US" sz="2000" dirty="0"/>
              <a:t>👏Reuse good (unit) testing patterns and practices.</a:t>
            </a:r>
            <a:endParaRPr lang="da-DK" sz="2000" dirty="0"/>
          </a:p>
        </p:txBody>
      </p:sp>
      <p:sp>
        <p:nvSpPr>
          <p:cNvPr id="11" name="TextBox 10">
            <a:extLst>
              <a:ext uri="{FF2B5EF4-FFF2-40B4-BE49-F238E27FC236}">
                <a16:creationId xmlns:a16="http://schemas.microsoft.com/office/drawing/2014/main" id="{2AADCA20-CD6E-40AC-B69F-CECE2BBD28DC}"/>
              </a:ext>
            </a:extLst>
          </p:cNvPr>
          <p:cNvSpPr txBox="1"/>
          <p:nvPr/>
        </p:nvSpPr>
        <p:spPr>
          <a:xfrm>
            <a:off x="8450426" y="5014100"/>
            <a:ext cx="2351315" cy="1323439"/>
          </a:xfrm>
          <a:prstGeom prst="rect">
            <a:avLst/>
          </a:prstGeom>
          <a:noFill/>
        </p:spPr>
        <p:txBody>
          <a:bodyPr wrap="square" rtlCol="0">
            <a:spAutoFit/>
          </a:bodyPr>
          <a:lstStyle/>
          <a:p>
            <a:pPr algn="ctr"/>
            <a:r>
              <a:rPr lang="en-US" sz="2000" dirty="0"/>
              <a:t>🏃‍♀️ bUnit tests run fast and predictable, like regular unit tests.</a:t>
            </a:r>
            <a:endParaRPr lang="da-DK" sz="2000" dirty="0"/>
          </a:p>
        </p:txBody>
      </p:sp>
      <p:sp>
        <p:nvSpPr>
          <p:cNvPr id="12" name="TextBox 11">
            <a:extLst>
              <a:ext uri="{FF2B5EF4-FFF2-40B4-BE49-F238E27FC236}">
                <a16:creationId xmlns:a16="http://schemas.microsoft.com/office/drawing/2014/main" id="{B1714FB4-5BC6-43B7-B0AF-0BB195942B2C}"/>
              </a:ext>
            </a:extLst>
          </p:cNvPr>
          <p:cNvSpPr txBox="1"/>
          <p:nvPr/>
        </p:nvSpPr>
        <p:spPr>
          <a:xfrm>
            <a:off x="5057969" y="4352381"/>
            <a:ext cx="2288334" cy="1323439"/>
          </a:xfrm>
          <a:prstGeom prst="rect">
            <a:avLst/>
          </a:prstGeom>
          <a:noFill/>
        </p:spPr>
        <p:txBody>
          <a:bodyPr wrap="square" rtlCol="0">
            <a:spAutoFit/>
          </a:bodyPr>
          <a:lstStyle/>
          <a:p>
            <a:pPr algn="ctr"/>
            <a:r>
              <a:rPr lang="en-US" sz="2000" dirty="0"/>
              <a:t>🤷‍♂️Doesn’t run in the browser, doesn’t run JavaScript.</a:t>
            </a:r>
            <a:endParaRPr lang="da-DK" sz="2000" dirty="0"/>
          </a:p>
        </p:txBody>
      </p:sp>
      <p:sp>
        <p:nvSpPr>
          <p:cNvPr id="13" name="TextBox 12">
            <a:extLst>
              <a:ext uri="{FF2B5EF4-FFF2-40B4-BE49-F238E27FC236}">
                <a16:creationId xmlns:a16="http://schemas.microsoft.com/office/drawing/2014/main" id="{04CFA058-9FB7-44CA-B32B-3B69535C6FEE}"/>
              </a:ext>
            </a:extLst>
          </p:cNvPr>
          <p:cNvSpPr txBox="1"/>
          <p:nvPr/>
        </p:nvSpPr>
        <p:spPr>
          <a:xfrm>
            <a:off x="8044544" y="3021534"/>
            <a:ext cx="2416629" cy="1323439"/>
          </a:xfrm>
          <a:prstGeom prst="rect">
            <a:avLst/>
          </a:prstGeom>
          <a:noFill/>
        </p:spPr>
        <p:txBody>
          <a:bodyPr wrap="square" rtlCol="0">
            <a:spAutoFit/>
          </a:bodyPr>
          <a:lstStyle/>
          <a:p>
            <a:pPr algn="ctr"/>
            <a:r>
              <a:rPr lang="en-US" sz="2000" dirty="0"/>
              <a:t>🙌bUnit tests feels and looks like regular unit tests written in C#</a:t>
            </a:r>
            <a:endParaRPr lang="da-DK" sz="2000" dirty="0"/>
          </a:p>
        </p:txBody>
      </p:sp>
    </p:spTree>
    <p:extLst>
      <p:ext uri="{BB962C8B-B14F-4D97-AF65-F5344CB8AC3E}">
        <p14:creationId xmlns:p14="http://schemas.microsoft.com/office/powerpoint/2010/main" val="401474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4F4E-B3AB-4058-8BCF-306D72DE43D7}"/>
              </a:ext>
            </a:extLst>
          </p:cNvPr>
          <p:cNvSpPr>
            <a:spLocks noGrp="1"/>
          </p:cNvSpPr>
          <p:nvPr>
            <p:ph type="title"/>
          </p:nvPr>
        </p:nvSpPr>
        <p:spPr>
          <a:xfrm>
            <a:off x="6822440" y="182245"/>
            <a:ext cx="5369560" cy="1325563"/>
          </a:xfrm>
        </p:spPr>
        <p:txBody>
          <a:bodyPr/>
          <a:lstStyle/>
          <a:p>
            <a:pPr algn="ctr"/>
            <a:r>
              <a:rPr lang="en-US" dirty="0"/>
              <a:t>Mocking a single component instance</a:t>
            </a:r>
          </a:p>
        </p:txBody>
      </p:sp>
      <p:sp>
        <p:nvSpPr>
          <p:cNvPr id="5" name="TextBox 4">
            <a:extLst>
              <a:ext uri="{FF2B5EF4-FFF2-40B4-BE49-F238E27FC236}">
                <a16:creationId xmlns:a16="http://schemas.microsoft.com/office/drawing/2014/main" id="{D6F84EF8-07D5-4035-B832-F067241F1761}"/>
              </a:ext>
            </a:extLst>
          </p:cNvPr>
          <p:cNvSpPr txBox="1"/>
          <p:nvPr/>
        </p:nvSpPr>
        <p:spPr>
          <a:xfrm>
            <a:off x="306614" y="403275"/>
            <a:ext cx="10249625" cy="7294305"/>
          </a:xfrm>
          <a:prstGeom prst="rect">
            <a:avLst/>
          </a:prstGeom>
          <a:noFill/>
        </p:spPr>
        <p:txBody>
          <a:bodyPr wrap="square">
            <a:spAutoFit/>
          </a:bodyPr>
          <a:lstStyle/>
          <a:p>
            <a:r>
              <a:rPr lang="en-US" b="0" dirty="0">
                <a:solidFill>
                  <a:srgbClr val="C586C0"/>
                </a:solidFill>
                <a:effectLst/>
                <a:latin typeface="Consolas" panose="020B0609020204030204" pitchFamily="49" charset="0"/>
              </a:rPr>
              <a:t>@inherits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TestContext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Moq</a:t>
            </a:r>
            <a:endParaRPr lang="en-US" b="0" dirty="0">
              <a:solidFill>
                <a:srgbClr val="4EC9B0"/>
              </a:solidFill>
              <a:effectLst/>
              <a:latin typeface="Consolas" panose="020B0609020204030204" pitchFamily="49" charset="0"/>
            </a:endParaRPr>
          </a:p>
          <a:p>
            <a:r>
              <a:rPr lang="en-US" b="0" dirty="0">
                <a:solidFill>
                  <a:srgbClr val="C586C0"/>
                </a:solidFill>
                <a:effectLst/>
                <a:latin typeface="Consolas" panose="020B0609020204030204" pitchFamily="49" charset="0"/>
              </a:rPr>
              <a:t>@code</a:t>
            </a:r>
            <a:endParaRPr lang="en-US" b="0" dirty="0">
              <a:solidFill>
                <a:srgbClr val="4EC9B0"/>
              </a:solidFill>
              <a:effectLst/>
              <a:latin typeface="Consolas" panose="020B0609020204030204" pitchFamily="49" charset="0"/>
            </a:endParaRP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Fact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Foo_Doesnt_Have_Bars_But_Mocks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Register a mock factory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MockRepository</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mockRepository</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MockRepository</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MockBehavior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Loose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ComponentFactories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 =&gt; </a:t>
            </a:r>
            <a:r>
              <a:rPr lang="en-US" dirty="0" err="1">
                <a:solidFill>
                  <a:srgbClr val="9CDCFE"/>
                </a:solidFill>
                <a:latin typeface="Consolas" panose="020B0609020204030204" pitchFamily="49" charset="0"/>
              </a:rPr>
              <a:t>mockRepository</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Object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Render the component under test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IRenderedFragment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cut</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r>
              <a:rPr lang="en-US" dirty="0">
                <a:solidFill>
                  <a:srgbClr val="C586C0"/>
                </a:solidFill>
                <a:latin typeface="Consolas" panose="020B0609020204030204" pitchFamily="49" charset="0"/>
              </a:rPr>
              <a:t>@</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Foo</a:t>
            </a:r>
            <a:r>
              <a:rPr lang="en-US" dirty="0">
                <a:solidFill>
                  <a:srgbClr val="D4D4D4"/>
                </a:solidFill>
                <a:latin typeface="Consolas" panose="020B0609020204030204" pitchFamily="49" charset="0"/>
              </a:rPr>
              <a:t> /&gt;);</a:t>
            </a: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Verify that the Bar components has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been substituted in the render tree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IReadOnlyList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IRenderedComponent</a:t>
            </a:r>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Bar</a:t>
            </a:r>
            <a:r>
              <a:rPr lang="en-US" dirty="0">
                <a:solidFill>
                  <a:srgbClr val="D4D4D4"/>
                </a:solidFill>
                <a:latin typeface="Consolas" panose="020B0609020204030204" pitchFamily="49" charset="0"/>
              </a:rPr>
              <a:t>&gt;&gt; </a:t>
            </a:r>
            <a:r>
              <a:rPr lang="en-US" dirty="0">
                <a:solidFill>
                  <a:srgbClr val="9CDCFE"/>
                </a:solidFill>
                <a:latin typeface="Consolas" panose="020B0609020204030204" pitchFamily="49" charset="0"/>
              </a:rPr>
              <a:t>bars</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cut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FindComponents</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Mock</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 </a:t>
            </a:r>
            <a:r>
              <a:rPr lang="en-US" dirty="0">
                <a:solidFill>
                  <a:srgbClr val="9CDCFE"/>
                </a:solidFill>
                <a:latin typeface="Consolas" panose="020B0609020204030204" pitchFamily="49" charset="0"/>
              </a:rPr>
              <a:t>bar1Mock</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Mock</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bars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Instance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Mock</a:t>
            </a:r>
            <a:r>
              <a:rPr lang="en-US" dirty="0">
                <a:solidFill>
                  <a:srgbClr val="D4D4D4"/>
                </a:solidFill>
                <a:latin typeface="Consolas" panose="020B0609020204030204" pitchFamily="49" charset="0"/>
              </a:rPr>
              <a:t>&lt;</a:t>
            </a:r>
            <a:r>
              <a:rPr lang="en-US" dirty="0">
                <a:solidFill>
                  <a:srgbClr val="4EC9B0"/>
                </a:solidFill>
                <a:latin typeface="Consolas" panose="020B0609020204030204" pitchFamily="49" charset="0"/>
              </a:rPr>
              <a:t>Bar</a:t>
            </a:r>
            <a:r>
              <a:rPr lang="en-US" dirty="0">
                <a:solidFill>
                  <a:srgbClr val="D4D4D4"/>
                </a:solidFill>
                <a:latin typeface="Consolas" panose="020B0609020204030204" pitchFamily="49" charset="0"/>
              </a:rPr>
              <a:t>&gt; </a:t>
            </a:r>
            <a:r>
              <a:rPr lang="en-US" dirty="0">
                <a:solidFill>
                  <a:srgbClr val="9CDCFE"/>
                </a:solidFill>
                <a:latin typeface="Consolas" panose="020B0609020204030204" pitchFamily="49" charset="0"/>
              </a:rPr>
              <a:t>bar2Mock</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Mock</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bars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Instance</a:t>
            </a:r>
            <a:r>
              <a:rPr lang="en-US" dirty="0">
                <a:solidFill>
                  <a:srgbClr val="D4D4D4"/>
                </a:solidFill>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C586C0"/>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8D3DF10-4A33-4920-86FB-E41E683C8E85}"/>
              </a:ext>
            </a:extLst>
          </p:cNvPr>
          <p:cNvSpPr txBox="1"/>
          <p:nvPr/>
        </p:nvSpPr>
        <p:spPr>
          <a:xfrm>
            <a:off x="9924505" y="4271555"/>
            <a:ext cx="1879600" cy="1569660"/>
          </a:xfrm>
          <a:prstGeom prst="rect">
            <a:avLst/>
          </a:prstGeom>
          <a:noFill/>
        </p:spPr>
        <p:txBody>
          <a:bodyPr wrap="square">
            <a:spAutoFit/>
          </a:bodyPr>
          <a:lstStyle/>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	&lt;</a:t>
            </a:r>
            <a:r>
              <a:rPr lang="en-US" sz="2400" b="1" dirty="0">
                <a:solidFill>
                  <a:schemeClr val="accent2">
                    <a:lumMod val="75000"/>
                  </a:schemeClr>
                </a:solidFill>
                <a:effectLst/>
                <a:latin typeface="Consolas" panose="020B0609020204030204" pitchFamily="49" charset="0"/>
              </a:rPr>
              <a:t>Bar</a:t>
            </a:r>
            <a:r>
              <a:rPr lang="en-US" sz="2400" b="1" dirty="0">
                <a:solidFill>
                  <a:srgbClr val="808080"/>
                </a:solidFill>
                <a:effectLst/>
                <a:latin typeface="Consolas" panose="020B0609020204030204" pitchFamily="49" charset="0"/>
              </a:rPr>
              <a:t> /&gt;</a:t>
            </a:r>
          </a:p>
          <a:p>
            <a:r>
              <a:rPr lang="en-US" sz="2400" b="1" dirty="0">
                <a:solidFill>
                  <a:srgbClr val="808080"/>
                </a:solidFill>
                <a:latin typeface="Consolas" panose="020B0609020204030204" pitchFamily="49" charset="0"/>
              </a:rPr>
              <a:t>	&lt;</a:t>
            </a:r>
            <a:r>
              <a:rPr lang="en-US" sz="2400" b="1" dirty="0">
                <a:solidFill>
                  <a:schemeClr val="accent2">
                    <a:lumMod val="75000"/>
                  </a:schemeClr>
                </a:solidFill>
                <a:latin typeface="Consolas" panose="020B0609020204030204" pitchFamily="49" charset="0"/>
              </a:rPr>
              <a:t>Bar</a:t>
            </a:r>
            <a:r>
              <a:rPr lang="en-US" sz="2400" b="1" dirty="0">
                <a:solidFill>
                  <a:srgbClr val="808080"/>
                </a:solidFill>
                <a:latin typeface="Consolas" panose="020B0609020204030204" pitchFamily="49" charset="0"/>
              </a:rPr>
              <a:t> /&gt;</a:t>
            </a:r>
            <a:endParaRPr lang="en-US" sz="2400" b="1" dirty="0">
              <a:solidFill>
                <a:srgbClr val="D4D4D4"/>
              </a:solidFill>
              <a:effectLst/>
              <a:latin typeface="Consolas" panose="020B0609020204030204" pitchFamily="49" charset="0"/>
            </a:endParaRPr>
          </a:p>
          <a:p>
            <a:r>
              <a:rPr lang="en-US" sz="2400" b="1" dirty="0">
                <a:solidFill>
                  <a:srgbClr val="808080"/>
                </a:solidFill>
                <a:effectLst/>
                <a:latin typeface="Consolas" panose="020B0609020204030204" pitchFamily="49" charset="0"/>
              </a:rPr>
              <a:t>&lt;/</a:t>
            </a:r>
            <a:r>
              <a:rPr lang="en-US" sz="2400" b="1" dirty="0">
                <a:solidFill>
                  <a:srgbClr val="569CD6"/>
                </a:solidFill>
                <a:effectLst/>
                <a:latin typeface="Consolas" panose="020B0609020204030204" pitchFamily="49" charset="0"/>
              </a:rPr>
              <a:t>Foo</a:t>
            </a:r>
            <a:r>
              <a:rPr lang="en-US" sz="2400" b="1" dirty="0">
                <a:solidFill>
                  <a:srgbClr val="808080"/>
                </a:solidFill>
                <a:effectLst/>
                <a:latin typeface="Consolas" panose="020B0609020204030204" pitchFamily="49" charset="0"/>
              </a:rPr>
              <a:t>&gt;</a:t>
            </a:r>
            <a:endParaRPr lang="en-US" sz="2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40952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
                                  </p:iterate>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par>
                          <p:cTn id="7" fill="hold">
                            <p:stCondLst>
                              <p:cond delay="211"/>
                            </p:stCondLst>
                            <p:childTnLst>
                              <p:par>
                                <p:cTn id="8" presetID="1" presetClass="entr" presetSubtype="0" fill="hold" nodeType="afterEffect">
                                  <p:stCondLst>
                                    <p:cond delay="0"/>
                                  </p:stCondLst>
                                  <p:iterate type="lt">
                                    <p:tmAbs val="10"/>
                                  </p:iterate>
                                  <p:childTnLst>
                                    <p:set>
                                      <p:cBhvr>
                                        <p:cTn id="9"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iterate type="lt">
                                    <p:tmAbs val="10"/>
                                  </p:iterate>
                                  <p:childTnLst>
                                    <p:set>
                                      <p:cBhvr>
                                        <p:cTn id="13"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10"/>
                                  </p:iterate>
                                  <p:childTnLst>
                                    <p:set>
                                      <p:cBhvr>
                                        <p:cTn id="17" dur="1" fill="hold">
                                          <p:stCondLst>
                                            <p:cond delay="0"/>
                                          </p:stCondLst>
                                        </p:cTn>
                                        <p:tgtEl>
                                          <p:spTgt spid="5">
                                            <p:txEl>
                                              <p:pRg st="14" end="14"/>
                                            </p:txEl>
                                          </p:spTgt>
                                        </p:tgtEl>
                                        <p:attrNameLst>
                                          <p:attrName>style.visibility</p:attrName>
                                        </p:attrNameLst>
                                      </p:cBhvr>
                                      <p:to>
                                        <p:strVal val="visible"/>
                                      </p:to>
                                    </p:set>
                                  </p:childTnLst>
                                </p:cTn>
                              </p:par>
                            </p:childTnLst>
                          </p:cTn>
                        </p:par>
                        <p:par>
                          <p:cTn id="18" fill="hold">
                            <p:stCondLst>
                              <p:cond delay="411"/>
                            </p:stCondLst>
                            <p:childTnLst>
                              <p:par>
                                <p:cTn id="19" presetID="1" presetClass="entr" presetSubtype="0" fill="hold" nodeType="afterEffect">
                                  <p:stCondLst>
                                    <p:cond delay="0"/>
                                  </p:stCondLst>
                                  <p:iterate type="lt">
                                    <p:tmAbs val="10"/>
                                  </p:iterate>
                                  <p:childTnLst>
                                    <p:set>
                                      <p:cBhvr>
                                        <p:cTn id="20" dur="1" fill="hold">
                                          <p:stCondLst>
                                            <p:cond delay="0"/>
                                          </p:stCondLst>
                                        </p:cTn>
                                        <p:tgtEl>
                                          <p:spTgt spid="5">
                                            <p:txEl>
                                              <p:pRg st="15" end="15"/>
                                            </p:txEl>
                                          </p:spTgt>
                                        </p:tgtEl>
                                        <p:attrNameLst>
                                          <p:attrName>style.visibility</p:attrName>
                                        </p:attrNameLst>
                                      </p:cBhvr>
                                      <p:to>
                                        <p:strVal val="visible"/>
                                      </p:to>
                                    </p:set>
                                  </p:childTnLst>
                                </p:cTn>
                              </p:par>
                            </p:childTnLst>
                          </p:cTn>
                        </p:par>
                        <p:par>
                          <p:cTn id="21" fill="hold">
                            <p:stCondLst>
                              <p:cond delay="672"/>
                            </p:stCondLst>
                            <p:childTnLst>
                              <p:par>
                                <p:cTn id="22" presetID="1" presetClass="entr" presetSubtype="0" fill="hold" nodeType="afterEffect">
                                  <p:stCondLst>
                                    <p:cond delay="0"/>
                                  </p:stCondLst>
                                  <p:iterate type="lt">
                                    <p:tmAbs val="10"/>
                                  </p:iterate>
                                  <p:childTnLst>
                                    <p:set>
                                      <p:cBhvr>
                                        <p:cTn id="23" dur="1" fill="hold">
                                          <p:stCondLst>
                                            <p:cond delay="0"/>
                                          </p:stCondLst>
                                        </p:cTn>
                                        <p:tgtEl>
                                          <p:spTgt spid="5">
                                            <p:txEl>
                                              <p:pRg st="16" end="16"/>
                                            </p:txEl>
                                          </p:spTgt>
                                        </p:tgtEl>
                                        <p:attrNameLst>
                                          <p:attrName>style.visibility</p:attrName>
                                        </p:attrNameLst>
                                      </p:cBhvr>
                                      <p:to>
                                        <p:strVal val="visible"/>
                                      </p:to>
                                    </p:set>
                                  </p:childTnLst>
                                </p:cTn>
                              </p:par>
                            </p:childTnLst>
                          </p:cTn>
                        </p:par>
                        <p:par>
                          <p:cTn id="24" fill="hold">
                            <p:stCondLst>
                              <p:cond delay="672"/>
                            </p:stCondLst>
                            <p:childTnLst>
                              <p:par>
                                <p:cTn id="25" presetID="1" presetClass="entr" presetSubtype="0" fill="hold" nodeType="afterEffect">
                                  <p:stCondLst>
                                    <p:cond delay="0"/>
                                  </p:stCondLst>
                                  <p:iterate type="lt">
                                    <p:tmAbs val="10"/>
                                  </p:iterate>
                                  <p:childTnLst>
                                    <p:set>
                                      <p:cBhvr>
                                        <p:cTn id="26" dur="1" fill="hold">
                                          <p:stCondLst>
                                            <p:cond delay="0"/>
                                          </p:stCondLst>
                                        </p:cTn>
                                        <p:tgtEl>
                                          <p:spTgt spid="5">
                                            <p:txEl>
                                              <p:pRg st="17" end="17"/>
                                            </p:txEl>
                                          </p:spTgt>
                                        </p:tgtEl>
                                        <p:attrNameLst>
                                          <p:attrName>style.visibility</p:attrName>
                                        </p:attrNameLst>
                                      </p:cBhvr>
                                      <p:to>
                                        <p:strVal val="visible"/>
                                      </p:to>
                                    </p:set>
                                  </p:childTnLst>
                                </p:cTn>
                              </p:par>
                            </p:childTnLst>
                          </p:cTn>
                        </p:par>
                        <p:par>
                          <p:cTn id="27" fill="hold">
                            <p:stCondLst>
                              <p:cond delay="1113"/>
                            </p:stCondLst>
                            <p:childTnLst>
                              <p:par>
                                <p:cTn id="28" presetID="1" presetClass="entr" presetSubtype="0" fill="hold" nodeType="afterEffect">
                                  <p:stCondLst>
                                    <p:cond delay="0"/>
                                  </p:stCondLst>
                                  <p:iterate type="lt">
                                    <p:tmAbs val="10"/>
                                  </p:iterate>
                                  <p:childTnLst>
                                    <p:set>
                                      <p:cBhvr>
                                        <p:cTn id="29"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6294B-7716-459A-8964-BFDA28E8CCF3}"/>
              </a:ext>
            </a:extLst>
          </p:cNvPr>
          <p:cNvSpPr>
            <a:spLocks noGrp="1"/>
          </p:cNvSpPr>
          <p:nvPr>
            <p:ph type="title"/>
          </p:nvPr>
        </p:nvSpPr>
        <p:spPr/>
        <p:txBody>
          <a:bodyPr/>
          <a:lstStyle/>
          <a:p>
            <a:pPr algn="ctr"/>
            <a:r>
              <a:rPr lang="en-US" dirty="0"/>
              <a:t>What did I just see?</a:t>
            </a:r>
          </a:p>
        </p:txBody>
      </p:sp>
      <p:sp>
        <p:nvSpPr>
          <p:cNvPr id="3" name="Content Placeholder 2">
            <a:extLst>
              <a:ext uri="{FF2B5EF4-FFF2-40B4-BE49-F238E27FC236}">
                <a16:creationId xmlns:a16="http://schemas.microsoft.com/office/drawing/2014/main" id="{1FCE0DA3-B4B3-4D01-8524-5A43C45F5498}"/>
              </a:ext>
            </a:extLst>
          </p:cNvPr>
          <p:cNvSpPr>
            <a:spLocks noGrp="1"/>
          </p:cNvSpPr>
          <p:nvPr>
            <p:ph idx="1"/>
          </p:nvPr>
        </p:nvSpPr>
        <p:spPr>
          <a:xfrm>
            <a:off x="2409825" y="2100262"/>
            <a:ext cx="7372350" cy="4351338"/>
          </a:xfrm>
        </p:spPr>
        <p:txBody>
          <a:bodyPr/>
          <a:lstStyle/>
          <a:p>
            <a:pPr marL="0" indent="0" algn="ctr">
              <a:buNone/>
            </a:pPr>
            <a:r>
              <a:rPr lang="en-US" sz="2000" dirty="0"/>
              <a:t>✔ </a:t>
            </a:r>
            <a:r>
              <a:rPr lang="en-US" dirty="0"/>
              <a:t>What is bUnit and why.</a:t>
            </a:r>
          </a:p>
          <a:p>
            <a:pPr marL="0" indent="0" algn="ctr">
              <a:buNone/>
            </a:pPr>
            <a:r>
              <a:rPr lang="en-US" dirty="0"/>
              <a:t>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dirty="0"/>
              <a:t>Hello bUnit world.</a:t>
            </a:r>
          </a:p>
          <a:p>
            <a:pPr marL="0" indent="0" algn="ctr">
              <a:buNone/>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dirty="0"/>
              <a:t>What to test (markup and component logic).</a:t>
            </a:r>
          </a:p>
          <a:p>
            <a:pPr marL="0" indent="0" algn="ctr">
              <a:buNone/>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dirty="0"/>
              <a:t>Techniques for maintainable components.</a:t>
            </a:r>
          </a:p>
          <a:p>
            <a:pPr marL="0" indent="0" algn="ctr">
              <a:buNone/>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lang="en-US" dirty="0"/>
              <a:t>Techniques for maintainable tests.</a:t>
            </a:r>
          </a:p>
          <a:p>
            <a:pPr marL="0" indent="0">
              <a:buNone/>
            </a:pPr>
            <a:endParaRPr lang="en-US" dirty="0"/>
          </a:p>
        </p:txBody>
      </p:sp>
    </p:spTree>
    <p:extLst>
      <p:ext uri="{BB962C8B-B14F-4D97-AF65-F5344CB8AC3E}">
        <p14:creationId xmlns:p14="http://schemas.microsoft.com/office/powerpoint/2010/main" val="55080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B6CB590-D518-40F5-8D36-5E2347BF9AE4}"/>
              </a:ext>
            </a:extLst>
          </p:cNvPr>
          <p:cNvSpPr/>
          <p:nvPr/>
        </p:nvSpPr>
        <p:spPr>
          <a:xfrm>
            <a:off x="7010400" y="3629025"/>
            <a:ext cx="3943350" cy="232273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A564C-A228-4E97-85BC-C3010B5F1B0D}"/>
              </a:ext>
            </a:extLst>
          </p:cNvPr>
          <p:cNvSpPr>
            <a:spLocks noGrp="1"/>
          </p:cNvSpPr>
          <p:nvPr>
            <p:ph type="title"/>
          </p:nvPr>
        </p:nvSpPr>
        <p:spPr>
          <a:xfrm>
            <a:off x="831850" y="1028701"/>
            <a:ext cx="10515600" cy="1763486"/>
          </a:xfrm>
        </p:spPr>
        <p:txBody>
          <a:bodyPr>
            <a:normAutofit fontScale="90000"/>
          </a:bodyPr>
          <a:lstStyle/>
          <a:p>
            <a:pPr algn="ctr">
              <a:lnSpc>
                <a:spcPct val="120000"/>
              </a:lnSpc>
            </a:pPr>
            <a:r>
              <a:rPr lang="en-US" sz="4400" dirty="0"/>
              <a:t>🙏</a:t>
            </a:r>
            <a:r>
              <a:rPr lang="en-US" sz="4800" dirty="0"/>
              <a:t>Thanks for tuning in! 🙏</a:t>
            </a:r>
            <a:br>
              <a:rPr lang="en-US" sz="4800" dirty="0"/>
            </a:br>
            <a:r>
              <a:rPr lang="en-US" sz="4800" dirty="0"/>
              <a:t>🙋‍♀️Questions? 🙋‍♂️</a:t>
            </a:r>
            <a:endParaRPr lang="da-DK" sz="4800" dirty="0">
              <a:solidFill>
                <a:schemeClr val="accent5">
                  <a:lumMod val="40000"/>
                  <a:lumOff val="60000"/>
                </a:schemeClr>
              </a:solidFill>
            </a:endParaRPr>
          </a:p>
        </p:txBody>
      </p:sp>
      <p:sp>
        <p:nvSpPr>
          <p:cNvPr id="4" name="Text Placeholder 3">
            <a:extLst>
              <a:ext uri="{FF2B5EF4-FFF2-40B4-BE49-F238E27FC236}">
                <a16:creationId xmlns:a16="http://schemas.microsoft.com/office/drawing/2014/main" id="{00C56BA0-B43B-479A-A8DA-8B3EA0B607D6}"/>
              </a:ext>
            </a:extLst>
          </p:cNvPr>
          <p:cNvSpPr>
            <a:spLocks noGrp="1"/>
          </p:cNvSpPr>
          <p:nvPr>
            <p:ph type="body" idx="1"/>
          </p:nvPr>
        </p:nvSpPr>
        <p:spPr>
          <a:xfrm>
            <a:off x="831850" y="3518808"/>
            <a:ext cx="5264150" cy="2432956"/>
          </a:xfrm>
        </p:spPr>
        <p:txBody>
          <a:bodyPr>
            <a:normAutofit/>
          </a:bodyPr>
          <a:lstStyle/>
          <a:p>
            <a:r>
              <a:rPr lang="en-US" dirty="0"/>
              <a:t>Learn more at: </a:t>
            </a:r>
            <a:r>
              <a:rPr lang="en-US" dirty="0" err="1">
                <a:solidFill>
                  <a:schemeClr val="accent5">
                    <a:lumMod val="40000"/>
                    <a:lumOff val="60000"/>
                  </a:schemeClr>
                </a:solidFill>
              </a:rPr>
              <a:t>bUnit.dev</a:t>
            </a:r>
            <a:endParaRPr lang="en-US" dirty="0"/>
          </a:p>
          <a:p>
            <a:r>
              <a:rPr lang="en-US" dirty="0"/>
              <a:t>Twitter: </a:t>
            </a:r>
            <a:r>
              <a:rPr lang="en-US" dirty="0">
                <a:solidFill>
                  <a:schemeClr val="accent5">
                    <a:lumMod val="40000"/>
                    <a:lumOff val="60000"/>
                  </a:schemeClr>
                </a:solidFill>
              </a:rPr>
              <a:t>@EgilHansen</a:t>
            </a:r>
          </a:p>
          <a:p>
            <a:r>
              <a:rPr lang="en-US" dirty="0" err="1"/>
              <a:t>Gitter</a:t>
            </a:r>
            <a:r>
              <a:rPr lang="en-US" dirty="0"/>
              <a:t> chat: </a:t>
            </a:r>
            <a:r>
              <a:rPr lang="en-US" dirty="0">
                <a:solidFill>
                  <a:schemeClr val="accent5">
                    <a:lumMod val="40000"/>
                    <a:lumOff val="60000"/>
                  </a:schemeClr>
                </a:solidFill>
              </a:rPr>
              <a:t>gitter.im/egil/</a:t>
            </a:r>
            <a:r>
              <a:rPr lang="en-US" dirty="0" err="1">
                <a:solidFill>
                  <a:schemeClr val="accent5">
                    <a:lumMod val="40000"/>
                    <a:lumOff val="60000"/>
                  </a:schemeClr>
                </a:solidFill>
              </a:rPr>
              <a:t>bunit</a:t>
            </a:r>
            <a:endParaRPr lang="en-US" dirty="0">
              <a:solidFill>
                <a:schemeClr val="accent5">
                  <a:lumMod val="40000"/>
                  <a:lumOff val="60000"/>
                </a:schemeClr>
              </a:solidFill>
            </a:endParaRPr>
          </a:p>
          <a:p>
            <a:r>
              <a:rPr lang="en-US" dirty="0"/>
              <a:t>Twitch show:</a:t>
            </a:r>
            <a:r>
              <a:rPr lang="en-US" b="1" dirty="0">
                <a:solidFill>
                  <a:schemeClr val="accent1">
                    <a:lumMod val="60000"/>
                    <a:lumOff val="40000"/>
                  </a:schemeClr>
                </a:solidFill>
              </a:rPr>
              <a:t> </a:t>
            </a:r>
            <a:r>
              <a:rPr lang="en-US" dirty="0">
                <a:solidFill>
                  <a:schemeClr val="accent5">
                    <a:lumMod val="40000"/>
                    <a:lumOff val="60000"/>
                  </a:schemeClr>
                </a:solidFill>
              </a:rPr>
              <a:t>twitch.tv/</a:t>
            </a:r>
            <a:r>
              <a:rPr lang="en-US" dirty="0" err="1">
                <a:solidFill>
                  <a:schemeClr val="accent5">
                    <a:lumMod val="40000"/>
                    <a:lumOff val="60000"/>
                  </a:schemeClr>
                </a:solidFill>
              </a:rPr>
              <a:t>EgilHansen</a:t>
            </a:r>
            <a:endParaRPr lang="en-US" dirty="0">
              <a:solidFill>
                <a:schemeClr val="accent5">
                  <a:lumMod val="40000"/>
                  <a:lumOff val="60000"/>
                </a:schemeClr>
              </a:solidFill>
            </a:endParaRPr>
          </a:p>
          <a:p>
            <a:r>
              <a:rPr lang="en-US" dirty="0"/>
              <a:t>GitHub: </a:t>
            </a:r>
            <a:r>
              <a:rPr lang="en-US" dirty="0">
                <a:solidFill>
                  <a:schemeClr val="accent5">
                    <a:lumMod val="40000"/>
                    <a:lumOff val="60000"/>
                  </a:schemeClr>
                </a:solidFill>
              </a:rPr>
              <a:t>github.com/</a:t>
            </a:r>
            <a:r>
              <a:rPr lang="en-US" dirty="0" err="1">
                <a:solidFill>
                  <a:schemeClr val="accent5">
                    <a:lumMod val="40000"/>
                    <a:lumOff val="60000"/>
                  </a:schemeClr>
                </a:solidFill>
              </a:rPr>
              <a:t>egil</a:t>
            </a:r>
            <a:endParaRPr lang="en-US" dirty="0">
              <a:solidFill>
                <a:schemeClr val="accent5">
                  <a:lumMod val="40000"/>
                  <a:lumOff val="60000"/>
                </a:schemeClr>
              </a:solidFill>
            </a:endParaRPr>
          </a:p>
        </p:txBody>
      </p:sp>
      <p:pic>
        <p:nvPicPr>
          <p:cNvPr id="1030" name="Picture 6">
            <a:extLst>
              <a:ext uri="{FF2B5EF4-FFF2-40B4-BE49-F238E27FC236}">
                <a16:creationId xmlns:a16="http://schemas.microsoft.com/office/drawing/2014/main" id="{D75EDA54-E910-4486-BFDD-93391B1F5D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390" b="16792"/>
          <a:stretch/>
        </p:blipFill>
        <p:spPr bwMode="auto">
          <a:xfrm>
            <a:off x="7165700" y="4035152"/>
            <a:ext cx="1999265" cy="11759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853E15-BFD6-414B-B38F-89BB9E5FB1D2}"/>
              </a:ext>
            </a:extLst>
          </p:cNvPr>
          <p:cNvSpPr txBox="1"/>
          <p:nvPr/>
        </p:nvSpPr>
        <p:spPr>
          <a:xfrm>
            <a:off x="7989203" y="5459967"/>
            <a:ext cx="1999265" cy="369332"/>
          </a:xfrm>
          <a:prstGeom prst="rect">
            <a:avLst/>
          </a:prstGeom>
          <a:noFill/>
        </p:spPr>
        <p:txBody>
          <a:bodyPr wrap="none" rtlCol="0">
            <a:spAutoFit/>
          </a:bodyPr>
          <a:lstStyle/>
          <a:p>
            <a:r>
              <a:rPr lang="en-US" dirty="0">
                <a:solidFill>
                  <a:schemeClr val="accent6">
                    <a:lumMod val="50000"/>
                  </a:schemeClr>
                </a:solidFill>
              </a:rPr>
              <a:t>Sponsor shout-out!</a:t>
            </a:r>
            <a:endParaRPr lang="da-DK" dirty="0">
              <a:solidFill>
                <a:schemeClr val="accent6">
                  <a:lumMod val="50000"/>
                </a:schemeClr>
              </a:solidFill>
            </a:endParaRPr>
          </a:p>
        </p:txBody>
      </p:sp>
      <p:pic>
        <p:nvPicPr>
          <p:cNvPr id="1036" name="Picture 12" descr="Syncfusion Walkin Interviews | Freshers | Software Developer - Walkin  Interview for Freshers- Govt Job Notifications">
            <a:extLst>
              <a:ext uri="{FF2B5EF4-FFF2-40B4-BE49-F238E27FC236}">
                <a16:creationId xmlns:a16="http://schemas.microsoft.com/office/drawing/2014/main" id="{989D8759-0CCF-4CFF-B68D-610B30502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264" y="4037432"/>
            <a:ext cx="1336407" cy="12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4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90F-81F0-43F8-89EA-0689B1F1372F}"/>
              </a:ext>
            </a:extLst>
          </p:cNvPr>
          <p:cNvSpPr>
            <a:spLocks noGrp="1"/>
          </p:cNvSpPr>
          <p:nvPr>
            <p:ph type="title"/>
          </p:nvPr>
        </p:nvSpPr>
        <p:spPr/>
        <p:txBody>
          <a:bodyPr/>
          <a:lstStyle/>
          <a:p>
            <a:pPr algn="ctr"/>
            <a:r>
              <a:rPr lang="en-US" dirty="0"/>
              <a:t>Other useful testing libraries</a:t>
            </a:r>
            <a:endParaRPr lang="da-DK" dirty="0"/>
          </a:p>
        </p:txBody>
      </p:sp>
      <p:sp>
        <p:nvSpPr>
          <p:cNvPr id="3" name="Content Placeholder 2">
            <a:extLst>
              <a:ext uri="{FF2B5EF4-FFF2-40B4-BE49-F238E27FC236}">
                <a16:creationId xmlns:a16="http://schemas.microsoft.com/office/drawing/2014/main" id="{8742A677-787A-4244-A99F-E8D51D1A2B30}"/>
              </a:ext>
            </a:extLst>
          </p:cNvPr>
          <p:cNvSpPr>
            <a:spLocks noGrp="1"/>
          </p:cNvSpPr>
          <p:nvPr>
            <p:ph sz="half" idx="1"/>
          </p:nvPr>
        </p:nvSpPr>
        <p:spPr/>
        <p:txBody>
          <a:bodyPr>
            <a:noAutofit/>
          </a:bodyPr>
          <a:lstStyle/>
          <a:p>
            <a:r>
              <a:rPr lang="en-US" sz="2600" b="1" dirty="0" err="1"/>
              <a:t>Verify.Bunit</a:t>
            </a:r>
            <a:br>
              <a:rPr lang="en-US" dirty="0"/>
            </a:br>
            <a:r>
              <a:rPr lang="en-US" sz="2200" dirty="0"/>
              <a:t>Snapshot testing integrated with bUnit. Excellent for enabling regression testing of existing components.</a:t>
            </a:r>
            <a:br>
              <a:rPr lang="en-US" sz="2200" dirty="0"/>
            </a:br>
            <a:r>
              <a:rPr lang="en-US" sz="2200" dirty="0">
                <a:solidFill>
                  <a:schemeClr val="accent5">
                    <a:lumMod val="40000"/>
                    <a:lumOff val="60000"/>
                  </a:schemeClr>
                </a:solidFill>
              </a:rPr>
              <a:t>github.com/VerifyTests/</a:t>
            </a:r>
            <a:r>
              <a:rPr lang="en-US" sz="2200" dirty="0" err="1">
                <a:solidFill>
                  <a:schemeClr val="accent5">
                    <a:lumMod val="40000"/>
                    <a:lumOff val="60000"/>
                  </a:schemeClr>
                </a:solidFill>
              </a:rPr>
              <a:t>Verify.Blazor</a:t>
            </a:r>
            <a:endParaRPr lang="en-US" sz="2200" dirty="0">
              <a:solidFill>
                <a:schemeClr val="accent5">
                  <a:lumMod val="40000"/>
                  <a:lumOff val="60000"/>
                </a:schemeClr>
              </a:solidFill>
            </a:endParaRPr>
          </a:p>
          <a:p>
            <a:endParaRPr lang="en-US" sz="2200" dirty="0">
              <a:solidFill>
                <a:schemeClr val="accent5">
                  <a:lumMod val="40000"/>
                  <a:lumOff val="60000"/>
                </a:schemeClr>
              </a:solidFill>
            </a:endParaRPr>
          </a:p>
          <a:p>
            <a:r>
              <a:rPr lang="en-US" sz="2600" b="1" dirty="0" err="1"/>
              <a:t>NSubstitute</a:t>
            </a:r>
            <a:br>
              <a:rPr lang="en-US" sz="2400" b="1" dirty="0"/>
            </a:br>
            <a:r>
              <a:rPr lang="en-US" sz="2400" dirty="0"/>
              <a:t>Simple and Intuitive mocking library.</a:t>
            </a:r>
            <a:br>
              <a:rPr lang="en-US" sz="2400" dirty="0"/>
            </a:br>
            <a:r>
              <a:rPr lang="en-US" sz="2400" dirty="0">
                <a:solidFill>
                  <a:schemeClr val="accent5">
                    <a:lumMod val="40000"/>
                    <a:lumOff val="60000"/>
                  </a:schemeClr>
                </a:solidFill>
              </a:rPr>
              <a:t>nsubstitute.github.io</a:t>
            </a:r>
          </a:p>
          <a:p>
            <a:endParaRPr lang="en-US" sz="2200" dirty="0">
              <a:solidFill>
                <a:schemeClr val="accent5">
                  <a:lumMod val="40000"/>
                  <a:lumOff val="60000"/>
                </a:schemeClr>
              </a:solidFill>
            </a:endParaRPr>
          </a:p>
        </p:txBody>
      </p:sp>
      <p:sp>
        <p:nvSpPr>
          <p:cNvPr id="4" name="Content Placeholder 3">
            <a:extLst>
              <a:ext uri="{FF2B5EF4-FFF2-40B4-BE49-F238E27FC236}">
                <a16:creationId xmlns:a16="http://schemas.microsoft.com/office/drawing/2014/main" id="{E026A3B8-EB04-44D3-98F0-6AFEFE23AD04}"/>
              </a:ext>
            </a:extLst>
          </p:cNvPr>
          <p:cNvSpPr>
            <a:spLocks noGrp="1"/>
          </p:cNvSpPr>
          <p:nvPr>
            <p:ph sz="half" idx="2"/>
          </p:nvPr>
        </p:nvSpPr>
        <p:spPr/>
        <p:txBody>
          <a:bodyPr>
            <a:noAutofit/>
          </a:bodyPr>
          <a:lstStyle/>
          <a:p>
            <a:r>
              <a:rPr lang="en-US" sz="2600" b="1" dirty="0" err="1"/>
              <a:t>AutoFixture</a:t>
            </a:r>
            <a:br>
              <a:rPr lang="en-US" dirty="0"/>
            </a:br>
            <a:r>
              <a:rPr lang="en-US" sz="2200" dirty="0"/>
              <a:t>Easily generate test data for greater test-maintainability.</a:t>
            </a:r>
            <a:br>
              <a:rPr lang="en-US" sz="2200" dirty="0"/>
            </a:br>
            <a:r>
              <a:rPr lang="en-US" sz="2200" dirty="0">
                <a:solidFill>
                  <a:schemeClr val="accent5">
                    <a:lumMod val="40000"/>
                    <a:lumOff val="60000"/>
                  </a:schemeClr>
                </a:solidFill>
              </a:rPr>
              <a:t>github.com/</a:t>
            </a:r>
            <a:r>
              <a:rPr lang="en-US" sz="2200" dirty="0" err="1">
                <a:solidFill>
                  <a:schemeClr val="accent5">
                    <a:lumMod val="40000"/>
                    <a:lumOff val="60000"/>
                  </a:schemeClr>
                </a:solidFill>
              </a:rPr>
              <a:t>AutoFixture</a:t>
            </a:r>
            <a:r>
              <a:rPr lang="en-US" sz="2200" dirty="0">
                <a:solidFill>
                  <a:schemeClr val="accent5">
                    <a:lumMod val="40000"/>
                    <a:lumOff val="60000"/>
                  </a:schemeClr>
                </a:solidFill>
              </a:rPr>
              <a:t>/</a:t>
            </a:r>
            <a:r>
              <a:rPr lang="en-US" sz="2200" dirty="0" err="1">
                <a:solidFill>
                  <a:schemeClr val="accent5">
                    <a:lumMod val="40000"/>
                    <a:lumOff val="60000"/>
                  </a:schemeClr>
                </a:solidFill>
              </a:rPr>
              <a:t>AutoFixture</a:t>
            </a:r>
            <a:r>
              <a:rPr lang="en-US" sz="2200" dirty="0">
                <a:solidFill>
                  <a:schemeClr val="accent5">
                    <a:lumMod val="40000"/>
                    <a:lumOff val="60000"/>
                  </a:schemeClr>
                </a:solidFill>
              </a:rPr>
              <a:t> </a:t>
            </a:r>
          </a:p>
          <a:p>
            <a:endParaRPr lang="en-US" sz="2200" dirty="0">
              <a:solidFill>
                <a:schemeClr val="accent5">
                  <a:lumMod val="40000"/>
                  <a:lumOff val="60000"/>
                </a:schemeClr>
              </a:solidFill>
            </a:endParaRPr>
          </a:p>
          <a:p>
            <a:endParaRPr lang="en-US" sz="2200" dirty="0">
              <a:solidFill>
                <a:schemeClr val="accent5">
                  <a:lumMod val="40000"/>
                  <a:lumOff val="60000"/>
                </a:schemeClr>
              </a:solidFill>
            </a:endParaRPr>
          </a:p>
          <a:p>
            <a:r>
              <a:rPr lang="en-US" sz="2600" b="1" dirty="0" err="1"/>
              <a:t>FluentAssertions</a:t>
            </a:r>
            <a:br>
              <a:rPr lang="en-US" dirty="0"/>
            </a:br>
            <a:r>
              <a:rPr lang="en-US" sz="2200" dirty="0"/>
              <a:t>Excellent verification/assertion library. Easy to extend with custom domain specific assertions.</a:t>
            </a:r>
            <a:br>
              <a:rPr lang="en-US" sz="2200" dirty="0"/>
            </a:br>
            <a:r>
              <a:rPr lang="en-US" sz="2200" dirty="0">
                <a:solidFill>
                  <a:schemeClr val="accent5">
                    <a:lumMod val="40000"/>
                    <a:lumOff val="60000"/>
                  </a:schemeClr>
                </a:solidFill>
              </a:rPr>
              <a:t>fluentassertions.com/</a:t>
            </a:r>
          </a:p>
          <a:p>
            <a:endParaRPr lang="en-US" sz="2800" dirty="0">
              <a:solidFill>
                <a:schemeClr val="accent5">
                  <a:lumMod val="40000"/>
                  <a:lumOff val="60000"/>
                </a:schemeClr>
              </a:solidFill>
            </a:endParaRPr>
          </a:p>
        </p:txBody>
      </p:sp>
    </p:spTree>
    <p:extLst>
      <p:ext uri="{BB962C8B-B14F-4D97-AF65-F5344CB8AC3E}">
        <p14:creationId xmlns:p14="http://schemas.microsoft.com/office/powerpoint/2010/main" val="392305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1CC67-B98C-4BB1-AEEB-7CD9305845D6}"/>
              </a:ext>
            </a:extLst>
          </p:cNvPr>
          <p:cNvSpPr>
            <a:spLocks noGrp="1"/>
          </p:cNvSpPr>
          <p:nvPr>
            <p:ph type="title"/>
          </p:nvPr>
        </p:nvSpPr>
        <p:spPr>
          <a:xfrm>
            <a:off x="831850" y="1709738"/>
            <a:ext cx="10515600" cy="2053997"/>
          </a:xfrm>
        </p:spPr>
        <p:txBody>
          <a:bodyPr/>
          <a:lstStyle/>
          <a:p>
            <a:pPr algn="ctr"/>
            <a:r>
              <a:rPr lang="en-US" dirty="0"/>
              <a:t>Live demo</a:t>
            </a:r>
            <a:endParaRPr lang="da-DK" dirty="0"/>
          </a:p>
        </p:txBody>
      </p:sp>
      <p:sp>
        <p:nvSpPr>
          <p:cNvPr id="6" name="Text Placeholder 5">
            <a:extLst>
              <a:ext uri="{FF2B5EF4-FFF2-40B4-BE49-F238E27FC236}">
                <a16:creationId xmlns:a16="http://schemas.microsoft.com/office/drawing/2014/main" id="{0BD80E6F-1FFB-4B79-AC6C-90009EF5B661}"/>
              </a:ext>
            </a:extLst>
          </p:cNvPr>
          <p:cNvSpPr>
            <a:spLocks noGrp="1"/>
          </p:cNvSpPr>
          <p:nvPr>
            <p:ph type="body" idx="1"/>
          </p:nvPr>
        </p:nvSpPr>
        <p:spPr/>
        <p:txBody>
          <a:bodyPr/>
          <a:lstStyle/>
          <a:p>
            <a:endParaRPr lang="da-DK"/>
          </a:p>
        </p:txBody>
      </p:sp>
    </p:spTree>
    <p:extLst>
      <p:ext uri="{BB962C8B-B14F-4D97-AF65-F5344CB8AC3E}">
        <p14:creationId xmlns:p14="http://schemas.microsoft.com/office/powerpoint/2010/main" val="4148140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F339-ED5E-4C16-8DF4-BBA2B221552F}"/>
              </a:ext>
            </a:extLst>
          </p:cNvPr>
          <p:cNvSpPr>
            <a:spLocks noGrp="1"/>
          </p:cNvSpPr>
          <p:nvPr>
            <p:ph type="title"/>
          </p:nvPr>
        </p:nvSpPr>
        <p:spPr/>
        <p:txBody>
          <a:bodyPr/>
          <a:lstStyle/>
          <a:p>
            <a:r>
              <a:rPr lang="en-US" dirty="0"/>
              <a:t>Use fakes instead of mocks in</a:t>
            </a:r>
            <a:r>
              <a:rPr lang="en-US" baseline="0" dirty="0"/>
              <a:t> most cases </a:t>
            </a:r>
            <a:endParaRPr lang="en-US" dirty="0"/>
          </a:p>
        </p:txBody>
      </p:sp>
      <p:sp>
        <p:nvSpPr>
          <p:cNvPr id="3" name="Content Placeholder 2">
            <a:extLst>
              <a:ext uri="{FF2B5EF4-FFF2-40B4-BE49-F238E27FC236}">
                <a16:creationId xmlns:a16="http://schemas.microsoft.com/office/drawing/2014/main" id="{A5E599DB-EF69-46B9-BA4F-D4170B955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6033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0D9A-CDD2-403A-8ADD-0E9CFBDD5B9D}"/>
              </a:ext>
            </a:extLst>
          </p:cNvPr>
          <p:cNvSpPr>
            <a:spLocks noGrp="1"/>
          </p:cNvSpPr>
          <p:nvPr>
            <p:ph type="title"/>
          </p:nvPr>
        </p:nvSpPr>
        <p:spPr/>
        <p:txBody>
          <a:bodyPr/>
          <a:lstStyle/>
          <a:p>
            <a:r>
              <a:rPr lang="en-US" dirty="0"/>
              <a:t>Mocking</a:t>
            </a:r>
            <a:r>
              <a:rPr lang="en-US" baseline="0" dirty="0"/>
              <a:t> </a:t>
            </a:r>
            <a:r>
              <a:rPr lang="en-US" baseline="0" dirty="0" err="1"/>
              <a:t>JSInterop</a:t>
            </a:r>
            <a:endParaRPr lang="en-US" dirty="0"/>
          </a:p>
        </p:txBody>
      </p:sp>
      <p:sp>
        <p:nvSpPr>
          <p:cNvPr id="3" name="Content Placeholder 2">
            <a:extLst>
              <a:ext uri="{FF2B5EF4-FFF2-40B4-BE49-F238E27FC236}">
                <a16:creationId xmlns:a16="http://schemas.microsoft.com/office/drawing/2014/main" id="{BC263A8B-238B-4C37-BBBB-A2175C56BC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902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FB8E-4F8B-49CE-A651-4E13288D0CD0}"/>
              </a:ext>
            </a:extLst>
          </p:cNvPr>
          <p:cNvSpPr>
            <a:spLocks noGrp="1"/>
          </p:cNvSpPr>
          <p:nvPr>
            <p:ph type="title"/>
          </p:nvPr>
        </p:nvSpPr>
        <p:spPr/>
        <p:txBody>
          <a:bodyPr/>
          <a:lstStyle/>
          <a:p>
            <a:pPr algn="ctr"/>
            <a:r>
              <a:rPr lang="en-US" dirty="0"/>
              <a:t>Adding bUnit to a </a:t>
            </a:r>
            <a:r>
              <a:rPr lang="en-US" dirty="0" err="1"/>
              <a:t>xUnit</a:t>
            </a:r>
            <a:r>
              <a:rPr lang="en-US" dirty="0"/>
              <a:t> test project</a:t>
            </a:r>
          </a:p>
        </p:txBody>
      </p:sp>
      <p:sp>
        <p:nvSpPr>
          <p:cNvPr id="5" name="TextBox 4">
            <a:extLst>
              <a:ext uri="{FF2B5EF4-FFF2-40B4-BE49-F238E27FC236}">
                <a16:creationId xmlns:a16="http://schemas.microsoft.com/office/drawing/2014/main" id="{1F2CD85D-DB9B-4FEE-999E-C46102090D69}"/>
              </a:ext>
            </a:extLst>
          </p:cNvPr>
          <p:cNvSpPr txBox="1"/>
          <p:nvPr/>
        </p:nvSpPr>
        <p:spPr>
          <a:xfrm>
            <a:off x="0" y="1726167"/>
            <a:ext cx="12192000" cy="5673385"/>
          </a:xfrm>
          <a:prstGeom prst="rect">
            <a:avLst/>
          </a:prstGeom>
          <a:noFill/>
        </p:spPr>
        <p:txBody>
          <a:bodyPr wrap="none">
            <a:noAutofit/>
          </a:bodyPr>
          <a:lstStyle/>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Project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Sdk</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Microsoft.NET.</a:t>
            </a:r>
            <a:r>
              <a:rPr lang="da-DK" dirty="0" err="1">
                <a:solidFill>
                  <a:srgbClr val="CE9178"/>
                </a:solidFill>
                <a:latin typeface="Consolas" panose="020B0609020204030204" pitchFamily="49" charset="0"/>
              </a:rPr>
              <a:t>Sdk</a:t>
            </a:r>
            <a:r>
              <a:rPr lang="da-DK" dirty="0">
                <a:solidFill>
                  <a:srgbClr val="CE9178"/>
                </a:solidFill>
                <a:latin typeface="Consolas" panose="020B0609020204030204" pitchFamily="49" charset="0"/>
              </a:rPr>
              <a:t>"</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PropertyGroup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TargetFramework</a:t>
            </a:r>
            <a:r>
              <a:rPr lang="da-DK" b="0" dirty="0">
                <a:solidFill>
                  <a:srgbClr val="808080"/>
                </a:solidFill>
                <a:effectLst/>
                <a:latin typeface="Consolas" panose="020B0609020204030204" pitchFamily="49" charset="0"/>
              </a:rPr>
              <a:t>&gt;</a:t>
            </a:r>
            <a:r>
              <a:rPr lang="da-DK" b="0" dirty="0">
                <a:solidFill>
                  <a:srgbClr val="D4D4D4"/>
                </a:solidFill>
                <a:effectLst/>
                <a:latin typeface="Consolas" panose="020B0609020204030204" pitchFamily="49" charset="0"/>
              </a:rPr>
              <a:t>net6.0</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TargetFramework</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IsPackable</a:t>
            </a:r>
            <a:r>
              <a:rPr lang="da-DK" b="0" dirty="0">
                <a:solidFill>
                  <a:srgbClr val="808080"/>
                </a:solidFill>
                <a:effectLst/>
                <a:latin typeface="Consolas" panose="020B0609020204030204" pitchFamily="49" charset="0"/>
              </a:rPr>
              <a:t>&gt;</a:t>
            </a:r>
            <a:r>
              <a:rPr lang="da-DK" b="0" dirty="0">
                <a:solidFill>
                  <a:srgbClr val="D4D4D4"/>
                </a:solidFill>
                <a:effectLst/>
                <a:latin typeface="Consolas" panose="020B0609020204030204" pitchFamily="49" charset="0"/>
              </a:rPr>
              <a:t>false</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IsPackable</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PropertyGroup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ItemGroup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Microsoft.NET.Test.Sdk</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xunit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xunit.runner.visualstudio</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dirty="0">
                <a:solidFill>
                  <a:srgbClr val="CE9178"/>
                </a:solidFill>
                <a:latin typeface="Consolas" panose="020B0609020204030204" pitchFamily="49" charset="0"/>
              </a:rPr>
              <a:t>"</a:t>
            </a:r>
            <a:r>
              <a:rPr lang="da-DK" dirty="0" err="1">
                <a:solidFill>
                  <a:srgbClr val="CE9178"/>
                </a:solidFill>
                <a:latin typeface="Consolas" panose="020B0609020204030204" pitchFamily="49" charset="0"/>
              </a:rPr>
              <a:t>x.x.x</a:t>
            </a:r>
            <a:r>
              <a:rPr lang="da-DK" dirty="0">
                <a:solidFill>
                  <a:srgbClr val="CE9178"/>
                </a:solidFill>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PrivateAssets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"all"</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coverlet.collector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dirty="0" err="1">
                <a:solidFill>
                  <a:srgbClr val="CE9178"/>
                </a:solidFill>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PrivateAssets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"all"</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808080"/>
                </a:solidFill>
                <a:effectLst/>
                <a:latin typeface="Consolas" panose="020B0609020204030204" pitchFamily="49" charset="0"/>
              </a:rPr>
              <a:t> &lt;/</a:t>
            </a:r>
            <a:r>
              <a:rPr lang="da-DK" b="0" dirty="0" err="1">
                <a:solidFill>
                  <a:srgbClr val="569CD6"/>
                </a:solidFill>
                <a:effectLst/>
                <a:latin typeface="Consolas" panose="020B0609020204030204" pitchFamily="49" charset="0"/>
              </a:rPr>
              <a:t>ItemGroup</a:t>
            </a:r>
            <a:r>
              <a:rPr lang="da-DK" b="0" dirty="0">
                <a:solidFill>
                  <a:srgbClr val="808080"/>
                </a:solidFill>
                <a:effectLst/>
                <a:latin typeface="Consolas" panose="020B0609020204030204" pitchFamily="49" charset="0"/>
              </a:rPr>
              <a:t>&gt;</a:t>
            </a:r>
          </a:p>
          <a:p>
            <a:endParaRPr lang="da-DK" dirty="0">
              <a:solidFill>
                <a:srgbClr val="808080"/>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Project</a:t>
            </a:r>
            <a:r>
              <a:rPr lang="da-DK" dirty="0">
                <a:solidFill>
                  <a:srgbClr val="808080"/>
                </a:solidFill>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endParaRPr lang="da-DK"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3152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FB8E-4F8B-49CE-A651-4E13288D0CD0}"/>
              </a:ext>
            </a:extLst>
          </p:cNvPr>
          <p:cNvSpPr>
            <a:spLocks noGrp="1"/>
          </p:cNvSpPr>
          <p:nvPr>
            <p:ph type="title"/>
          </p:nvPr>
        </p:nvSpPr>
        <p:spPr/>
        <p:txBody>
          <a:bodyPr/>
          <a:lstStyle/>
          <a:p>
            <a:pPr algn="ctr"/>
            <a:r>
              <a:rPr lang="en-US" dirty="0"/>
              <a:t>Adding bUnit to a </a:t>
            </a:r>
            <a:r>
              <a:rPr lang="en-US" dirty="0" err="1"/>
              <a:t>xUnit</a:t>
            </a:r>
            <a:r>
              <a:rPr lang="en-US" dirty="0"/>
              <a:t> test project</a:t>
            </a:r>
          </a:p>
        </p:txBody>
      </p:sp>
      <p:sp>
        <p:nvSpPr>
          <p:cNvPr id="5" name="TextBox 4">
            <a:extLst>
              <a:ext uri="{FF2B5EF4-FFF2-40B4-BE49-F238E27FC236}">
                <a16:creationId xmlns:a16="http://schemas.microsoft.com/office/drawing/2014/main" id="{1F2CD85D-DB9B-4FEE-999E-C46102090D69}"/>
              </a:ext>
            </a:extLst>
          </p:cNvPr>
          <p:cNvSpPr txBox="1"/>
          <p:nvPr/>
        </p:nvSpPr>
        <p:spPr>
          <a:xfrm>
            <a:off x="0" y="1726167"/>
            <a:ext cx="12192000" cy="5673385"/>
          </a:xfrm>
          <a:prstGeom prst="rect">
            <a:avLst/>
          </a:prstGeom>
          <a:noFill/>
        </p:spPr>
        <p:txBody>
          <a:bodyPr wrap="none">
            <a:noAutofit/>
          </a:bodyPr>
          <a:lstStyle/>
          <a:p>
            <a:r>
              <a:rPr lang="da-DK" b="0" dirty="0">
                <a:solidFill>
                  <a:srgbClr val="808080"/>
                </a:solidFill>
                <a:effectLst/>
                <a:latin typeface="Consolas" panose="020B0609020204030204" pitchFamily="49" charset="0"/>
              </a:rPr>
              <a:t>&lt;</a:t>
            </a:r>
            <a:r>
              <a:rPr lang="da-DK" b="0" dirty="0">
                <a:solidFill>
                  <a:srgbClr val="569CD6"/>
                </a:solidFill>
                <a:effectLst/>
                <a:latin typeface="Consolas" panose="020B0609020204030204" pitchFamily="49" charset="0"/>
              </a:rPr>
              <a:t>Project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Sdk</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Microsoft.NET.</a:t>
            </a:r>
            <a:r>
              <a:rPr lang="da-DK" dirty="0" err="1">
                <a:solidFill>
                  <a:srgbClr val="CE9178"/>
                </a:solidFill>
                <a:latin typeface="Consolas" panose="020B0609020204030204" pitchFamily="49" charset="0"/>
              </a:rPr>
              <a:t>Sdk.Razor</a:t>
            </a:r>
            <a:r>
              <a:rPr lang="da-DK" dirty="0">
                <a:solidFill>
                  <a:srgbClr val="CE9178"/>
                </a:solidFill>
                <a:latin typeface="Consolas" panose="020B0609020204030204" pitchFamily="49" charset="0"/>
              </a:rPr>
              <a:t>"</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PropertyGroup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TargetFramework</a:t>
            </a:r>
            <a:r>
              <a:rPr lang="da-DK" b="0" dirty="0">
                <a:solidFill>
                  <a:srgbClr val="808080"/>
                </a:solidFill>
                <a:effectLst/>
                <a:latin typeface="Consolas" panose="020B0609020204030204" pitchFamily="49" charset="0"/>
              </a:rPr>
              <a:t>&gt;</a:t>
            </a:r>
            <a:r>
              <a:rPr lang="da-DK" b="0" dirty="0">
                <a:solidFill>
                  <a:srgbClr val="D4D4D4"/>
                </a:solidFill>
                <a:effectLst/>
                <a:latin typeface="Consolas" panose="020B0609020204030204" pitchFamily="49" charset="0"/>
              </a:rPr>
              <a:t>net6.0</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TargetFramework</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IsPackable</a:t>
            </a:r>
            <a:r>
              <a:rPr lang="da-DK" b="0" dirty="0">
                <a:solidFill>
                  <a:srgbClr val="808080"/>
                </a:solidFill>
                <a:effectLst/>
                <a:latin typeface="Consolas" panose="020B0609020204030204" pitchFamily="49" charset="0"/>
              </a:rPr>
              <a:t>&gt;</a:t>
            </a:r>
            <a:r>
              <a:rPr lang="da-DK" b="0" dirty="0">
                <a:solidFill>
                  <a:srgbClr val="D4D4D4"/>
                </a:solidFill>
                <a:effectLst/>
                <a:latin typeface="Consolas" panose="020B0609020204030204" pitchFamily="49" charset="0"/>
              </a:rPr>
              <a:t>false</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IsPackable</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PropertyGroup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ItemGroup</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Microsoft.NET.Test.Sdk</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xunit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xunit.runner.visualstudio</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dirty="0">
                <a:solidFill>
                  <a:srgbClr val="CE9178"/>
                </a:solidFill>
                <a:latin typeface="Consolas" panose="020B0609020204030204" pitchFamily="49" charset="0"/>
              </a:rPr>
              <a:t>"</a:t>
            </a:r>
            <a:r>
              <a:rPr lang="da-DK" dirty="0" err="1">
                <a:solidFill>
                  <a:srgbClr val="CE9178"/>
                </a:solidFill>
                <a:latin typeface="Consolas" panose="020B0609020204030204" pitchFamily="49" charset="0"/>
              </a:rPr>
              <a:t>x.x.x</a:t>
            </a:r>
            <a:r>
              <a:rPr lang="da-DK" dirty="0">
                <a:solidFill>
                  <a:srgbClr val="CE9178"/>
                </a:solidFill>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PrivateAssets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"all"</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coverlet.collector</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dirty="0" err="1">
                <a:solidFill>
                  <a:srgbClr val="CE9178"/>
                </a:solidFill>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PrivateAssets</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"all"</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&lt;</a:t>
            </a:r>
            <a:r>
              <a:rPr lang="da-DK" b="0" dirty="0" err="1">
                <a:solidFill>
                  <a:srgbClr val="569CD6"/>
                </a:solidFill>
                <a:effectLst/>
                <a:latin typeface="Consolas" panose="020B0609020204030204" pitchFamily="49" charset="0"/>
              </a:rPr>
              <a:t>PackageReference</a:t>
            </a:r>
            <a:r>
              <a:rPr lang="da-DK" b="0" dirty="0">
                <a:solidFill>
                  <a:srgbClr val="D4D4D4"/>
                </a:solidFill>
                <a:effectLst/>
                <a:latin typeface="Consolas" panose="020B0609020204030204" pitchFamily="49" charset="0"/>
              </a:rPr>
              <a:t> </a:t>
            </a:r>
            <a:r>
              <a:rPr lang="da-DK" b="0" dirty="0" err="1">
                <a:solidFill>
                  <a:srgbClr val="9CDCFE"/>
                </a:solidFill>
                <a:effectLst/>
                <a:latin typeface="Consolas" panose="020B0609020204030204" pitchFamily="49" charset="0"/>
              </a:rPr>
              <a:t>Include</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b="0" dirty="0" err="1">
                <a:solidFill>
                  <a:srgbClr val="CE9178"/>
                </a:solidFill>
                <a:effectLst/>
                <a:latin typeface="Consolas" panose="020B0609020204030204" pitchFamily="49" charset="0"/>
              </a:rPr>
              <a:t>bunit</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9CDCFE"/>
                </a:solidFill>
                <a:effectLst/>
                <a:latin typeface="Consolas" panose="020B0609020204030204" pitchFamily="49" charset="0"/>
              </a:rPr>
              <a:t>Version</a:t>
            </a:r>
            <a:r>
              <a:rPr lang="da-DK" b="0" dirty="0">
                <a:solidFill>
                  <a:srgbClr val="D4D4D4"/>
                </a:solidFill>
                <a:effectLst/>
                <a:latin typeface="Consolas" panose="020B0609020204030204" pitchFamily="49" charset="0"/>
              </a:rPr>
              <a:t>=</a:t>
            </a:r>
            <a:r>
              <a:rPr lang="da-DK" b="0" dirty="0">
                <a:solidFill>
                  <a:srgbClr val="CE9178"/>
                </a:solidFill>
                <a:effectLst/>
                <a:latin typeface="Consolas" panose="020B0609020204030204" pitchFamily="49" charset="0"/>
              </a:rPr>
              <a:t>"</a:t>
            </a:r>
            <a:r>
              <a:rPr lang="da-DK" dirty="0" err="1">
                <a:solidFill>
                  <a:srgbClr val="CE9178"/>
                </a:solidFill>
                <a:latin typeface="Consolas" panose="020B0609020204030204" pitchFamily="49" charset="0"/>
              </a:rPr>
              <a:t>x.x.x</a:t>
            </a:r>
            <a:r>
              <a:rPr lang="da-DK" b="0" dirty="0">
                <a:solidFill>
                  <a:srgbClr val="CE9178"/>
                </a:solidFill>
                <a:effectLst/>
                <a:latin typeface="Consolas" panose="020B0609020204030204" pitchFamily="49" charset="0"/>
              </a:rPr>
              <a:t>"</a:t>
            </a:r>
            <a:r>
              <a:rPr lang="da-DK" b="0" dirty="0">
                <a:solidFill>
                  <a:srgbClr val="D4D4D4"/>
                </a:solidFill>
                <a:effectLst/>
                <a:latin typeface="Consolas" panose="020B0609020204030204" pitchFamily="49" charset="0"/>
              </a:rPr>
              <a:t> </a:t>
            </a:r>
            <a:r>
              <a:rPr lang="da-DK" b="0" dirty="0">
                <a:solidFill>
                  <a:srgbClr val="808080"/>
                </a:solidFill>
                <a:effectLst/>
                <a:latin typeface="Consolas" panose="020B0609020204030204" pitchFamily="49" charset="0"/>
              </a:rPr>
              <a:t>/&gt;</a:t>
            </a:r>
          </a:p>
          <a:p>
            <a:r>
              <a:rPr lang="da-DK" b="0" dirty="0">
                <a:solidFill>
                  <a:srgbClr val="808080"/>
                </a:solidFill>
                <a:effectLst/>
                <a:latin typeface="Consolas" panose="020B0609020204030204" pitchFamily="49" charset="0"/>
              </a:rPr>
              <a:t>  &lt;/</a:t>
            </a:r>
            <a:r>
              <a:rPr lang="da-DK" b="0" dirty="0" err="1">
                <a:solidFill>
                  <a:srgbClr val="569CD6"/>
                </a:solidFill>
                <a:effectLst/>
                <a:latin typeface="Consolas" panose="020B0609020204030204" pitchFamily="49" charset="0"/>
              </a:rPr>
              <a:t>ItemGroup</a:t>
            </a:r>
            <a:r>
              <a:rPr lang="da-DK" b="0" dirty="0">
                <a:solidFill>
                  <a:srgbClr val="808080"/>
                </a:solidFill>
                <a:effectLst/>
                <a:latin typeface="Consolas" panose="020B0609020204030204" pitchFamily="49" charset="0"/>
              </a:rPr>
              <a:t>&gt;</a:t>
            </a:r>
          </a:p>
          <a:p>
            <a:endParaRPr lang="da-DK" dirty="0">
              <a:solidFill>
                <a:srgbClr val="808080"/>
              </a:solidFill>
              <a:latin typeface="Consolas" panose="020B0609020204030204" pitchFamily="49" charset="0"/>
            </a:endParaRPr>
          </a:p>
          <a:p>
            <a:r>
              <a:rPr lang="da-DK" dirty="0">
                <a:solidFill>
                  <a:srgbClr val="808080"/>
                </a:solidFill>
                <a:latin typeface="Consolas" panose="020B0609020204030204" pitchFamily="49" charset="0"/>
              </a:rPr>
              <a:t>&lt;/</a:t>
            </a:r>
            <a:r>
              <a:rPr lang="da-DK" dirty="0">
                <a:solidFill>
                  <a:srgbClr val="569CD6"/>
                </a:solidFill>
                <a:latin typeface="Consolas" panose="020B0609020204030204" pitchFamily="49" charset="0"/>
              </a:rPr>
              <a:t>Project</a:t>
            </a:r>
            <a:r>
              <a:rPr lang="da-DK" dirty="0">
                <a:solidFill>
                  <a:srgbClr val="808080"/>
                </a:solidFill>
                <a:latin typeface="Consolas" panose="020B0609020204030204" pitchFamily="49" charset="0"/>
              </a:rPr>
              <a:t>&gt;</a:t>
            </a:r>
            <a:endParaRPr lang="da-DK" b="0" dirty="0">
              <a:solidFill>
                <a:srgbClr val="D4D4D4"/>
              </a:solidFill>
              <a:effectLst/>
              <a:latin typeface="Consolas" panose="020B0609020204030204" pitchFamily="49" charset="0"/>
            </a:endParaRPr>
          </a:p>
          <a:p>
            <a:br>
              <a:rPr lang="da-DK" b="0" dirty="0">
                <a:solidFill>
                  <a:srgbClr val="D4D4D4"/>
                </a:solidFill>
                <a:effectLst/>
                <a:latin typeface="Consolas" panose="020B0609020204030204" pitchFamily="49" charset="0"/>
              </a:rPr>
            </a:br>
            <a:endParaRPr lang="da-DK"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17FBC41-397D-4D88-8C88-03728E0054C6}"/>
              </a:ext>
            </a:extLst>
          </p:cNvPr>
          <p:cNvSpPr/>
          <p:nvPr/>
        </p:nvSpPr>
        <p:spPr>
          <a:xfrm>
            <a:off x="3829050" y="1726167"/>
            <a:ext cx="1200150" cy="382555"/>
          </a:xfrm>
          <a:custGeom>
            <a:avLst/>
            <a:gdLst>
              <a:gd name="connsiteX0" fmla="*/ 0 w 1200150"/>
              <a:gd name="connsiteY0" fmla="*/ 0 h 382555"/>
              <a:gd name="connsiteX1" fmla="*/ 600075 w 1200150"/>
              <a:gd name="connsiteY1" fmla="*/ 0 h 382555"/>
              <a:gd name="connsiteX2" fmla="*/ 1200150 w 1200150"/>
              <a:gd name="connsiteY2" fmla="*/ 0 h 382555"/>
              <a:gd name="connsiteX3" fmla="*/ 1200150 w 1200150"/>
              <a:gd name="connsiteY3" fmla="*/ 382555 h 382555"/>
              <a:gd name="connsiteX4" fmla="*/ 624078 w 1200150"/>
              <a:gd name="connsiteY4" fmla="*/ 382555 h 382555"/>
              <a:gd name="connsiteX5" fmla="*/ 0 w 1200150"/>
              <a:gd name="connsiteY5" fmla="*/ 382555 h 382555"/>
              <a:gd name="connsiteX6" fmla="*/ 0 w 1200150"/>
              <a:gd name="connsiteY6" fmla="*/ 0 h 3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0150" h="382555" extrusionOk="0">
                <a:moveTo>
                  <a:pt x="0" y="0"/>
                </a:moveTo>
                <a:cubicBezTo>
                  <a:pt x="129295" y="-12184"/>
                  <a:pt x="449351" y="7386"/>
                  <a:pt x="600075" y="0"/>
                </a:cubicBezTo>
                <a:cubicBezTo>
                  <a:pt x="750800" y="-7386"/>
                  <a:pt x="1036506" y="8809"/>
                  <a:pt x="1200150" y="0"/>
                </a:cubicBezTo>
                <a:cubicBezTo>
                  <a:pt x="1189158" y="186155"/>
                  <a:pt x="1217049" y="240718"/>
                  <a:pt x="1200150" y="382555"/>
                </a:cubicBezTo>
                <a:cubicBezTo>
                  <a:pt x="1007084" y="368573"/>
                  <a:pt x="836905" y="394646"/>
                  <a:pt x="624078" y="382555"/>
                </a:cubicBezTo>
                <a:cubicBezTo>
                  <a:pt x="411251" y="370464"/>
                  <a:pt x="247033" y="367845"/>
                  <a:pt x="0" y="382555"/>
                </a:cubicBezTo>
                <a:cubicBezTo>
                  <a:pt x="-2040" y="206879"/>
                  <a:pt x="-4578" y="133609"/>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
        <p:nvSpPr>
          <p:cNvPr id="7" name="Rectangle 6">
            <a:extLst>
              <a:ext uri="{FF2B5EF4-FFF2-40B4-BE49-F238E27FC236}">
                <a16:creationId xmlns:a16="http://schemas.microsoft.com/office/drawing/2014/main" id="{5A468799-CDC0-40B3-A39C-54E4370C468B}"/>
              </a:ext>
            </a:extLst>
          </p:cNvPr>
          <p:cNvSpPr/>
          <p:nvPr/>
        </p:nvSpPr>
        <p:spPr>
          <a:xfrm>
            <a:off x="485774" y="5021817"/>
            <a:ext cx="6810375" cy="382555"/>
          </a:xfrm>
          <a:custGeom>
            <a:avLst/>
            <a:gdLst>
              <a:gd name="connsiteX0" fmla="*/ 0 w 6810375"/>
              <a:gd name="connsiteY0" fmla="*/ 0 h 382555"/>
              <a:gd name="connsiteX1" fmla="*/ 681038 w 6810375"/>
              <a:gd name="connsiteY1" fmla="*/ 0 h 382555"/>
              <a:gd name="connsiteX2" fmla="*/ 1293971 w 6810375"/>
              <a:gd name="connsiteY2" fmla="*/ 0 h 382555"/>
              <a:gd name="connsiteX3" fmla="*/ 1906905 w 6810375"/>
              <a:gd name="connsiteY3" fmla="*/ 0 h 382555"/>
              <a:gd name="connsiteX4" fmla="*/ 2587943 w 6810375"/>
              <a:gd name="connsiteY4" fmla="*/ 0 h 382555"/>
              <a:gd name="connsiteX5" fmla="*/ 3132773 w 6810375"/>
              <a:gd name="connsiteY5" fmla="*/ 0 h 382555"/>
              <a:gd name="connsiteX6" fmla="*/ 3950018 w 6810375"/>
              <a:gd name="connsiteY6" fmla="*/ 0 h 382555"/>
              <a:gd name="connsiteX7" fmla="*/ 4631055 w 6810375"/>
              <a:gd name="connsiteY7" fmla="*/ 0 h 382555"/>
              <a:gd name="connsiteX8" fmla="*/ 5107781 w 6810375"/>
              <a:gd name="connsiteY8" fmla="*/ 0 h 382555"/>
              <a:gd name="connsiteX9" fmla="*/ 5788819 w 6810375"/>
              <a:gd name="connsiteY9" fmla="*/ 0 h 382555"/>
              <a:gd name="connsiteX10" fmla="*/ 6810375 w 6810375"/>
              <a:gd name="connsiteY10" fmla="*/ 0 h 382555"/>
              <a:gd name="connsiteX11" fmla="*/ 6810375 w 6810375"/>
              <a:gd name="connsiteY11" fmla="*/ 382555 h 382555"/>
              <a:gd name="connsiteX12" fmla="*/ 6197441 w 6810375"/>
              <a:gd name="connsiteY12" fmla="*/ 382555 h 382555"/>
              <a:gd name="connsiteX13" fmla="*/ 5652611 w 6810375"/>
              <a:gd name="connsiteY13" fmla="*/ 382555 h 382555"/>
              <a:gd name="connsiteX14" fmla="*/ 5039678 w 6810375"/>
              <a:gd name="connsiteY14" fmla="*/ 382555 h 382555"/>
              <a:gd name="connsiteX15" fmla="*/ 4426744 w 6810375"/>
              <a:gd name="connsiteY15" fmla="*/ 382555 h 382555"/>
              <a:gd name="connsiteX16" fmla="*/ 3950017 w 6810375"/>
              <a:gd name="connsiteY16" fmla="*/ 382555 h 382555"/>
              <a:gd name="connsiteX17" fmla="*/ 3405188 w 6810375"/>
              <a:gd name="connsiteY17" fmla="*/ 382555 h 382555"/>
              <a:gd name="connsiteX18" fmla="*/ 2587943 w 6810375"/>
              <a:gd name="connsiteY18" fmla="*/ 382555 h 382555"/>
              <a:gd name="connsiteX19" fmla="*/ 1770698 w 6810375"/>
              <a:gd name="connsiteY19" fmla="*/ 382555 h 382555"/>
              <a:gd name="connsiteX20" fmla="*/ 1293971 w 6810375"/>
              <a:gd name="connsiteY20" fmla="*/ 382555 h 382555"/>
              <a:gd name="connsiteX21" fmla="*/ 0 w 6810375"/>
              <a:gd name="connsiteY21" fmla="*/ 382555 h 382555"/>
              <a:gd name="connsiteX22" fmla="*/ 0 w 6810375"/>
              <a:gd name="connsiteY22" fmla="*/ 0 h 38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10375" h="382555" extrusionOk="0">
                <a:moveTo>
                  <a:pt x="0" y="0"/>
                </a:moveTo>
                <a:cubicBezTo>
                  <a:pt x="300961" y="26409"/>
                  <a:pt x="376814" y="-8720"/>
                  <a:pt x="681038" y="0"/>
                </a:cubicBezTo>
                <a:cubicBezTo>
                  <a:pt x="985262" y="8720"/>
                  <a:pt x="1168433" y="-23396"/>
                  <a:pt x="1293971" y="0"/>
                </a:cubicBezTo>
                <a:cubicBezTo>
                  <a:pt x="1419509" y="23396"/>
                  <a:pt x="1732587" y="3735"/>
                  <a:pt x="1906905" y="0"/>
                </a:cubicBezTo>
                <a:cubicBezTo>
                  <a:pt x="2081223" y="-3735"/>
                  <a:pt x="2443701" y="-25772"/>
                  <a:pt x="2587943" y="0"/>
                </a:cubicBezTo>
                <a:cubicBezTo>
                  <a:pt x="2732185" y="25772"/>
                  <a:pt x="2986164" y="-18813"/>
                  <a:pt x="3132773" y="0"/>
                </a:cubicBezTo>
                <a:cubicBezTo>
                  <a:pt x="3279382" y="18813"/>
                  <a:pt x="3549036" y="-21095"/>
                  <a:pt x="3950018" y="0"/>
                </a:cubicBezTo>
                <a:cubicBezTo>
                  <a:pt x="4351001" y="21095"/>
                  <a:pt x="4462146" y="-25904"/>
                  <a:pt x="4631055" y="0"/>
                </a:cubicBezTo>
                <a:cubicBezTo>
                  <a:pt x="4799964" y="25904"/>
                  <a:pt x="4928341" y="-5917"/>
                  <a:pt x="5107781" y="0"/>
                </a:cubicBezTo>
                <a:cubicBezTo>
                  <a:pt x="5287221" y="5917"/>
                  <a:pt x="5635729" y="-19069"/>
                  <a:pt x="5788819" y="0"/>
                </a:cubicBezTo>
                <a:cubicBezTo>
                  <a:pt x="5941909" y="19069"/>
                  <a:pt x="6449639" y="-45843"/>
                  <a:pt x="6810375" y="0"/>
                </a:cubicBezTo>
                <a:cubicBezTo>
                  <a:pt x="6818129" y="148522"/>
                  <a:pt x="6829097" y="261880"/>
                  <a:pt x="6810375" y="382555"/>
                </a:cubicBezTo>
                <a:cubicBezTo>
                  <a:pt x="6634310" y="365805"/>
                  <a:pt x="6368982" y="367377"/>
                  <a:pt x="6197441" y="382555"/>
                </a:cubicBezTo>
                <a:cubicBezTo>
                  <a:pt x="6025900" y="397733"/>
                  <a:pt x="5867411" y="368399"/>
                  <a:pt x="5652611" y="382555"/>
                </a:cubicBezTo>
                <a:cubicBezTo>
                  <a:pt x="5437811" y="396712"/>
                  <a:pt x="5278475" y="403122"/>
                  <a:pt x="5039678" y="382555"/>
                </a:cubicBezTo>
                <a:cubicBezTo>
                  <a:pt x="4800881" y="361988"/>
                  <a:pt x="4650853" y="360808"/>
                  <a:pt x="4426744" y="382555"/>
                </a:cubicBezTo>
                <a:cubicBezTo>
                  <a:pt x="4202635" y="404302"/>
                  <a:pt x="4110167" y="370487"/>
                  <a:pt x="3950017" y="382555"/>
                </a:cubicBezTo>
                <a:cubicBezTo>
                  <a:pt x="3789867" y="394623"/>
                  <a:pt x="3596000" y="377664"/>
                  <a:pt x="3405188" y="382555"/>
                </a:cubicBezTo>
                <a:cubicBezTo>
                  <a:pt x="3214376" y="387446"/>
                  <a:pt x="2799212" y="353088"/>
                  <a:pt x="2587943" y="382555"/>
                </a:cubicBezTo>
                <a:cubicBezTo>
                  <a:pt x="2376675" y="412022"/>
                  <a:pt x="2014921" y="366210"/>
                  <a:pt x="1770698" y="382555"/>
                </a:cubicBezTo>
                <a:cubicBezTo>
                  <a:pt x="1526476" y="398900"/>
                  <a:pt x="1488937" y="379663"/>
                  <a:pt x="1293971" y="382555"/>
                </a:cubicBezTo>
                <a:cubicBezTo>
                  <a:pt x="1099005" y="385447"/>
                  <a:pt x="598303" y="407780"/>
                  <a:pt x="0" y="382555"/>
                </a:cubicBezTo>
                <a:cubicBezTo>
                  <a:pt x="17124" y="203578"/>
                  <a:pt x="-14749" y="160536"/>
                  <a:pt x="0" y="0"/>
                </a:cubicBezTo>
                <a:close/>
              </a:path>
            </a:pathLst>
          </a:custGeom>
          <a:noFill/>
          <a:ln w="38100">
            <a:solidFill>
              <a:srgbClr val="C00000"/>
            </a:solidFill>
            <a:extLst>
              <a:ext uri="{C807C97D-BFC1-408E-A445-0C87EB9F89A2}">
                <ask:lineSketchStyleProps xmlns:ask="http://schemas.microsoft.com/office/drawing/2018/sketchyshapes" sd="4144899109">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da-DK"/>
          </a:p>
        </p:txBody>
      </p:sp>
    </p:spTree>
    <p:extLst>
      <p:ext uri="{BB962C8B-B14F-4D97-AF65-F5344CB8AC3E}">
        <p14:creationId xmlns:p14="http://schemas.microsoft.com/office/powerpoint/2010/main" val="419319361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9D45CB-574F-4728-A59F-5C781125F636}"/>
              </a:ext>
            </a:extLst>
          </p:cNvPr>
          <p:cNvSpPr>
            <a:spLocks noGrp="1"/>
          </p:cNvSpPr>
          <p:nvPr>
            <p:ph type="title"/>
          </p:nvPr>
        </p:nvSpPr>
        <p:spPr/>
        <p:txBody>
          <a:bodyPr/>
          <a:lstStyle/>
          <a:p>
            <a:pPr algn="ctr"/>
            <a:r>
              <a:rPr lang="en-US" dirty="0"/>
              <a:t>Why is bUnit necessary?</a:t>
            </a:r>
            <a:endParaRPr lang="da-DK" dirty="0"/>
          </a:p>
        </p:txBody>
      </p:sp>
      <p:sp>
        <p:nvSpPr>
          <p:cNvPr id="5" name="TextBox 4">
            <a:extLst>
              <a:ext uri="{FF2B5EF4-FFF2-40B4-BE49-F238E27FC236}">
                <a16:creationId xmlns:a16="http://schemas.microsoft.com/office/drawing/2014/main" id="{878B7FC1-B8F0-4DFE-981D-7AF5E558428D}"/>
              </a:ext>
            </a:extLst>
          </p:cNvPr>
          <p:cNvSpPr txBox="1"/>
          <p:nvPr/>
        </p:nvSpPr>
        <p:spPr>
          <a:xfrm>
            <a:off x="1407092" y="1976501"/>
            <a:ext cx="2864498" cy="1323439"/>
          </a:xfrm>
          <a:prstGeom prst="rect">
            <a:avLst/>
          </a:prstGeom>
          <a:noFill/>
        </p:spPr>
        <p:txBody>
          <a:bodyPr wrap="square" rtlCol="0">
            <a:spAutoFit/>
          </a:bodyPr>
          <a:lstStyle/>
          <a:p>
            <a:pPr algn="ctr"/>
            <a:r>
              <a:rPr lang="en-US" sz="2000" dirty="0"/>
              <a:t>🧬Component have </a:t>
            </a:r>
            <a:r>
              <a:rPr lang="en-US" sz="2000" b="1" dirty="0"/>
              <a:t>life-cycle methods </a:t>
            </a:r>
            <a:r>
              <a:rPr lang="en-US" sz="2000" dirty="0"/>
              <a:t>that must be invoked in the order Blazor runtime does it</a:t>
            </a:r>
            <a:r>
              <a:rPr lang="en-US" sz="2000" b="1" dirty="0"/>
              <a:t>.</a:t>
            </a:r>
            <a:endParaRPr lang="da-DK" sz="2000" dirty="0"/>
          </a:p>
        </p:txBody>
      </p:sp>
      <p:sp>
        <p:nvSpPr>
          <p:cNvPr id="6" name="TextBox 5">
            <a:extLst>
              <a:ext uri="{FF2B5EF4-FFF2-40B4-BE49-F238E27FC236}">
                <a16:creationId xmlns:a16="http://schemas.microsoft.com/office/drawing/2014/main" id="{02AF3A4F-5938-4F9E-9C83-F1E1E8A8C078}"/>
              </a:ext>
            </a:extLst>
          </p:cNvPr>
          <p:cNvSpPr txBox="1"/>
          <p:nvPr/>
        </p:nvSpPr>
        <p:spPr>
          <a:xfrm>
            <a:off x="1000206" y="4634144"/>
            <a:ext cx="3271384" cy="1323439"/>
          </a:xfrm>
          <a:prstGeom prst="rect">
            <a:avLst/>
          </a:prstGeom>
          <a:noFill/>
        </p:spPr>
        <p:txBody>
          <a:bodyPr wrap="square" rtlCol="0">
            <a:spAutoFit/>
          </a:bodyPr>
          <a:lstStyle/>
          <a:p>
            <a:pPr algn="ctr"/>
            <a:r>
              <a:rPr lang="en-US" sz="2000" dirty="0"/>
              <a:t>📞Component have </a:t>
            </a:r>
            <a:r>
              <a:rPr lang="en-US" sz="2000" b="1" dirty="0"/>
              <a:t>event handlers</a:t>
            </a:r>
            <a:r>
              <a:rPr lang="en-US" sz="2000" dirty="0"/>
              <a:t> that must be invoked like the Blazor runtime does it.</a:t>
            </a:r>
            <a:endParaRPr lang="da-DK" sz="2000" dirty="0"/>
          </a:p>
        </p:txBody>
      </p:sp>
      <p:sp>
        <p:nvSpPr>
          <p:cNvPr id="9" name="TextBox 8">
            <a:extLst>
              <a:ext uri="{FF2B5EF4-FFF2-40B4-BE49-F238E27FC236}">
                <a16:creationId xmlns:a16="http://schemas.microsoft.com/office/drawing/2014/main" id="{B46B392E-EFE0-4BA3-9E17-36D1F30FD7E7}"/>
              </a:ext>
            </a:extLst>
          </p:cNvPr>
          <p:cNvSpPr txBox="1"/>
          <p:nvPr/>
        </p:nvSpPr>
        <p:spPr>
          <a:xfrm>
            <a:off x="7787950" y="4634144"/>
            <a:ext cx="3271384" cy="1631216"/>
          </a:xfrm>
          <a:prstGeom prst="rect">
            <a:avLst/>
          </a:prstGeom>
          <a:noFill/>
        </p:spPr>
        <p:txBody>
          <a:bodyPr wrap="square" rtlCol="0">
            <a:spAutoFit/>
          </a:bodyPr>
          <a:lstStyle/>
          <a:p>
            <a:pPr algn="ctr"/>
            <a:r>
              <a:rPr lang="en-US" sz="2000" dirty="0"/>
              <a:t>⛑Component </a:t>
            </a:r>
            <a:r>
              <a:rPr lang="en-US" sz="2000" b="1" dirty="0"/>
              <a:t>can’t produce markup. </a:t>
            </a:r>
            <a:r>
              <a:rPr lang="en-US" sz="2000" dirty="0"/>
              <a:t>That’s what the Blazor renderer does, i.e., </a:t>
            </a:r>
          </a:p>
          <a:p>
            <a:pPr algn="ctr"/>
            <a:r>
              <a:rPr lang="en-US" sz="2000" dirty="0"/>
              <a:t>turns render tree </a:t>
            </a:r>
            <a:br>
              <a:rPr lang="en-US" sz="2000" dirty="0"/>
            </a:br>
            <a:r>
              <a:rPr lang="en-US" sz="2000" dirty="0"/>
              <a:t>into DOM tree.</a:t>
            </a:r>
            <a:endParaRPr lang="da-DK" sz="2000" dirty="0"/>
          </a:p>
        </p:txBody>
      </p:sp>
      <p:sp>
        <p:nvSpPr>
          <p:cNvPr id="10" name="TextBox 9">
            <a:extLst>
              <a:ext uri="{FF2B5EF4-FFF2-40B4-BE49-F238E27FC236}">
                <a16:creationId xmlns:a16="http://schemas.microsoft.com/office/drawing/2014/main" id="{75B1EDE2-7DB5-42F4-B5BD-6BC5A839509D}"/>
              </a:ext>
            </a:extLst>
          </p:cNvPr>
          <p:cNvSpPr txBox="1"/>
          <p:nvPr/>
        </p:nvSpPr>
        <p:spPr>
          <a:xfrm>
            <a:off x="7513523" y="1976501"/>
            <a:ext cx="3271385" cy="1015663"/>
          </a:xfrm>
          <a:prstGeom prst="rect">
            <a:avLst/>
          </a:prstGeom>
          <a:noFill/>
        </p:spPr>
        <p:txBody>
          <a:bodyPr wrap="square" rtlCol="0">
            <a:spAutoFit/>
          </a:bodyPr>
          <a:lstStyle/>
          <a:p>
            <a:pPr algn="ctr"/>
            <a:r>
              <a:rPr lang="en-US" sz="2000" dirty="0"/>
              <a:t>✔</a:t>
            </a:r>
            <a:r>
              <a:rPr lang="en-US" sz="2000" b="1" dirty="0"/>
              <a:t>Parameters</a:t>
            </a:r>
            <a:r>
              <a:rPr lang="en-US" sz="2000" dirty="0"/>
              <a:t> and </a:t>
            </a:r>
            <a:r>
              <a:rPr lang="en-US" sz="2000" b="1" dirty="0"/>
              <a:t>services</a:t>
            </a:r>
            <a:r>
              <a:rPr lang="en-US" sz="2000" dirty="0"/>
              <a:t> must be passed in like the Blazor runtime does it.</a:t>
            </a:r>
            <a:endParaRPr lang="da-DK" sz="2000" dirty="0"/>
          </a:p>
        </p:txBody>
      </p:sp>
      <p:sp>
        <p:nvSpPr>
          <p:cNvPr id="11" name="TextBox 10">
            <a:extLst>
              <a:ext uri="{FF2B5EF4-FFF2-40B4-BE49-F238E27FC236}">
                <a16:creationId xmlns:a16="http://schemas.microsoft.com/office/drawing/2014/main" id="{318D1D79-6671-45D9-ADFB-1138461C94EC}"/>
              </a:ext>
            </a:extLst>
          </p:cNvPr>
          <p:cNvSpPr txBox="1"/>
          <p:nvPr/>
        </p:nvSpPr>
        <p:spPr>
          <a:xfrm>
            <a:off x="4805265" y="3249146"/>
            <a:ext cx="2192694" cy="1323439"/>
          </a:xfrm>
          <a:prstGeom prst="rect">
            <a:avLst/>
          </a:prstGeom>
          <a:noFill/>
        </p:spPr>
        <p:txBody>
          <a:bodyPr wrap="square" rtlCol="0">
            <a:spAutoFit/>
          </a:bodyPr>
          <a:lstStyle/>
          <a:p>
            <a:pPr algn="ctr"/>
            <a:r>
              <a:rPr lang="en-US" sz="2000" dirty="0"/>
              <a:t>👍</a:t>
            </a:r>
            <a:r>
              <a:rPr lang="en-US" sz="2000" b="1" dirty="0"/>
              <a:t>bUnit</a:t>
            </a:r>
            <a:r>
              <a:rPr lang="en-US" sz="2000" dirty="0"/>
              <a:t> is a </a:t>
            </a:r>
            <a:r>
              <a:rPr lang="en-US" sz="2000" b="1" dirty="0"/>
              <a:t>Blazor</a:t>
            </a:r>
            <a:r>
              <a:rPr lang="en-US" sz="2000" dirty="0"/>
              <a:t> </a:t>
            </a:r>
            <a:r>
              <a:rPr lang="en-US" sz="2000" b="1" dirty="0"/>
              <a:t>runtime</a:t>
            </a:r>
            <a:r>
              <a:rPr lang="en-US" sz="2000" dirty="0"/>
              <a:t> specifically </a:t>
            </a:r>
            <a:r>
              <a:rPr lang="en-US" sz="2000" b="1" dirty="0"/>
              <a:t>built for testing</a:t>
            </a:r>
            <a:r>
              <a:rPr lang="en-US" sz="2000" dirty="0"/>
              <a:t>.</a:t>
            </a:r>
            <a:endParaRPr lang="da-DK" sz="2000" dirty="0"/>
          </a:p>
        </p:txBody>
      </p:sp>
    </p:spTree>
    <p:extLst>
      <p:ext uri="{BB962C8B-B14F-4D97-AF65-F5344CB8AC3E}">
        <p14:creationId xmlns:p14="http://schemas.microsoft.com/office/powerpoint/2010/main" val="282972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11845</TotalTime>
  <Words>7857</Words>
  <Application>Microsoft Office PowerPoint</Application>
  <PresentationFormat>Widescreen</PresentationFormat>
  <Paragraphs>1136</Paragraphs>
  <Slides>66</Slides>
  <Notes>23</Notes>
  <HiddenSlides>4</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Consolas</vt:lpstr>
      <vt:lpstr>Office Theme</vt:lpstr>
      <vt:lpstr>Best practices unit testing Blazor components with bUnit</vt:lpstr>
      <vt:lpstr>Good ideas for unit testing Blazor components with bUnit</vt:lpstr>
      <vt:lpstr>Hi, I’m Egil👋                                 @EgilHansen</vt:lpstr>
      <vt:lpstr>Disclaimer 🤚</vt:lpstr>
      <vt:lpstr>What is bUnit and  why do I need it?</vt:lpstr>
      <vt:lpstr>What is bUnit?</vt:lpstr>
      <vt:lpstr>Adding bUnit to a xUnit test project</vt:lpstr>
      <vt:lpstr>Adding bUnit to a xUnit test project</vt:lpstr>
      <vt:lpstr>Why is bUnit necessary?</vt:lpstr>
      <vt:lpstr>The &lt;Counter&gt; component</vt:lpstr>
      <vt:lpstr>Test of &lt;Counter&gt; component</vt:lpstr>
      <vt:lpstr>Running bUnit tests</vt:lpstr>
      <vt:lpstr>To verify, or not to verify markup? </vt:lpstr>
      <vt:lpstr>Functionality testing – configure pizza dialog</vt:lpstr>
      <vt:lpstr>Functionality testing – configure pizza dialog</vt:lpstr>
      <vt:lpstr>To verifying markup, do it semantically!</vt:lpstr>
      <vt:lpstr>Semantically verifying markup</vt:lpstr>
      <vt:lpstr>Semantically verifying markup</vt:lpstr>
      <vt:lpstr>Semantically verifying markup</vt:lpstr>
      <vt:lpstr>Semantically verifying markup</vt:lpstr>
      <vt:lpstr>Semantic verification modifiers</vt:lpstr>
      <vt:lpstr>Semantic verification modifiers</vt:lpstr>
      <vt:lpstr>Testable components  and maintainable tests</vt:lpstr>
      <vt:lpstr>Creating testable and  maintainable components</vt:lpstr>
      <vt:lpstr>Dynamic &lt;DataTable&gt; component example</vt:lpstr>
      <vt:lpstr>&lt;DataTable&gt;</vt:lpstr>
      <vt:lpstr>&lt;DataTable&gt;</vt:lpstr>
      <vt:lpstr>How can &lt;DataTable&gt; be simplified to be more maintainable and testable?</vt:lpstr>
      <vt:lpstr>Don’t mix abstraction levels</vt:lpstr>
      <vt:lpstr>Eliminate low  component cohesion</vt:lpstr>
      <vt:lpstr>Refactoring &lt;DataTable&gt;</vt:lpstr>
      <vt:lpstr>Refactoring &lt;DataTable&gt;</vt:lpstr>
      <vt:lpstr>Refactoring &lt;DataTable&gt;</vt:lpstr>
      <vt:lpstr>Refactoring &lt;DataTable&gt;</vt:lpstr>
      <vt:lpstr>Refactoring &lt;DataTable&gt;</vt:lpstr>
      <vt:lpstr>&lt;DataTableHeader&gt;</vt:lpstr>
      <vt:lpstr>Refactoring &lt;DataTable&gt;</vt:lpstr>
      <vt:lpstr>Refactoring &lt;DataTable&gt;</vt:lpstr>
      <vt:lpstr>&lt;DataTableRow&gt;</vt:lpstr>
      <vt:lpstr>Refactored &lt;DataTable&gt;</vt:lpstr>
      <vt:lpstr>Creating maintainable tests</vt:lpstr>
      <vt:lpstr>Testing &lt;DataTable&gt;</vt:lpstr>
      <vt:lpstr>PowerPoint Presentation</vt:lpstr>
      <vt:lpstr>PowerPoint Presentation</vt:lpstr>
      <vt:lpstr>PowerPoint Presentation</vt:lpstr>
      <vt:lpstr>Summary - testing &lt;DataTable&gt;</vt:lpstr>
      <vt:lpstr>Isolating the component under test</vt:lpstr>
      <vt:lpstr>Isolating the component under test</vt:lpstr>
      <vt:lpstr>Isolating the component under test</vt:lpstr>
      <vt:lpstr>Isolating the component under test</vt:lpstr>
      <vt:lpstr>Testing &lt;DataTable&gt;</vt:lpstr>
      <vt:lpstr>Testing &lt;DataTable&gt;</vt:lpstr>
      <vt:lpstr>Rules for substitute components</vt:lpstr>
      <vt:lpstr>Substitution with the built-in Stub component</vt:lpstr>
      <vt:lpstr>Substitution with the built-in Stub component</vt:lpstr>
      <vt:lpstr>Substitution with the built-in Stub component</vt:lpstr>
      <vt:lpstr>Substitution with the built-in Stub component</vt:lpstr>
      <vt:lpstr>Mocking components</vt:lpstr>
      <vt:lpstr>Mocking a single component instance</vt:lpstr>
      <vt:lpstr>Mocking a single component instance</vt:lpstr>
      <vt:lpstr>What did I just see?</vt:lpstr>
      <vt:lpstr>🙏Thanks for tuning in! 🙏 🙋‍♀️Questions? 🙋‍♂️</vt:lpstr>
      <vt:lpstr>Other useful testing libraries</vt:lpstr>
      <vt:lpstr>Live demo</vt:lpstr>
      <vt:lpstr>Use fakes instead of mocks in most cases </vt:lpstr>
      <vt:lpstr>Mocking JSInterop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Egil Hansen</dc:creator>
  <cp:lastModifiedBy>Egil Hansen</cp:lastModifiedBy>
  <cp:revision>1</cp:revision>
  <dcterms:created xsi:type="dcterms:W3CDTF">2021-05-26T17:34:33Z</dcterms:created>
  <dcterms:modified xsi:type="dcterms:W3CDTF">2021-12-02T17:07:22Z</dcterms:modified>
</cp:coreProperties>
</file>