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68" r:id="rId4"/>
    <p:sldId id="259" r:id="rId5"/>
    <p:sldId id="260" r:id="rId6"/>
    <p:sldId id="263" r:id="rId7"/>
    <p:sldId id="261" r:id="rId8"/>
    <p:sldId id="264" r:id="rId9"/>
    <p:sldId id="267" r:id="rId10"/>
    <p:sldId id="265" r:id="rId11"/>
    <p:sldId id="266"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0240" autoAdjust="0"/>
  </p:normalViewPr>
  <p:slideViewPr>
    <p:cSldViewPr snapToGrid="0">
      <p:cViewPr varScale="1">
        <p:scale>
          <a:sx n="72" d="100"/>
          <a:sy n="72" d="100"/>
        </p:scale>
        <p:origin x="1800" y="54"/>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gil Hansen" userId="649f010e5c151da8" providerId="LiveId" clId="{805F304D-B9E0-425A-90A2-D48950D115CD}"/>
    <pc:docChg chg="undo custSel addSld modSld sldOrd">
      <pc:chgData name="Egil Hansen" userId="649f010e5c151da8" providerId="LiveId" clId="{805F304D-B9E0-425A-90A2-D48950D115CD}" dt="2020-10-16T10:10:27.500" v="5639" actId="14100"/>
      <pc:docMkLst>
        <pc:docMk/>
      </pc:docMkLst>
      <pc:sldChg chg="modNotesTx">
        <pc:chgData name="Egil Hansen" userId="649f010e5c151da8" providerId="LiveId" clId="{805F304D-B9E0-425A-90A2-D48950D115CD}" dt="2020-10-15T16:00:52.168" v="858" actId="20577"/>
        <pc:sldMkLst>
          <pc:docMk/>
          <pc:sldMk cId="4140220555" sldId="256"/>
        </pc:sldMkLst>
      </pc:sldChg>
      <pc:sldChg chg="modSp modNotesTx">
        <pc:chgData name="Egil Hansen" userId="649f010e5c151da8" providerId="LiveId" clId="{805F304D-B9E0-425A-90A2-D48950D115CD}" dt="2020-10-15T16:58:06.799" v="4893" actId="20577"/>
        <pc:sldMkLst>
          <pc:docMk/>
          <pc:sldMk cId="660414934" sldId="258"/>
        </pc:sldMkLst>
        <pc:picChg chg="mod">
          <ac:chgData name="Egil Hansen" userId="649f010e5c151da8" providerId="LiveId" clId="{805F304D-B9E0-425A-90A2-D48950D115CD}" dt="2020-10-15T15:43:31.850" v="168"/>
          <ac:picMkLst>
            <pc:docMk/>
            <pc:sldMk cId="660414934" sldId="258"/>
            <ac:picMk id="3074" creationId="{5632390D-36E3-4010-9C0F-2A7594E2EDB9}"/>
          </ac:picMkLst>
        </pc:picChg>
      </pc:sldChg>
      <pc:sldChg chg="addSp delSp mod modNotesTx">
        <pc:chgData name="Egil Hansen" userId="649f010e5c151da8" providerId="LiveId" clId="{805F304D-B9E0-425A-90A2-D48950D115CD}" dt="2020-10-15T16:58:24.864" v="4911" actId="5793"/>
        <pc:sldMkLst>
          <pc:docMk/>
          <pc:sldMk cId="3388587840" sldId="259"/>
        </pc:sldMkLst>
        <pc:spChg chg="add del">
          <ac:chgData name="Egil Hansen" userId="649f010e5c151da8" providerId="LiveId" clId="{805F304D-B9E0-425A-90A2-D48950D115CD}" dt="2020-10-15T16:01:43.093" v="865" actId="22"/>
          <ac:spMkLst>
            <pc:docMk/>
            <pc:sldMk cId="3388587840" sldId="259"/>
            <ac:spMk id="7" creationId="{53BF24CA-A4CC-40D6-9958-45D202FF7BA1}"/>
          </ac:spMkLst>
        </pc:spChg>
      </pc:sldChg>
      <pc:sldChg chg="modSp mod">
        <pc:chgData name="Egil Hansen" userId="649f010e5c151da8" providerId="LiveId" clId="{805F304D-B9E0-425A-90A2-D48950D115CD}" dt="2020-10-15T16:57:04.016" v="4874" actId="207"/>
        <pc:sldMkLst>
          <pc:docMk/>
          <pc:sldMk cId="1404653745" sldId="262"/>
        </pc:sldMkLst>
        <pc:spChg chg="mod">
          <ac:chgData name="Egil Hansen" userId="649f010e5c151da8" providerId="LiveId" clId="{805F304D-B9E0-425A-90A2-D48950D115CD}" dt="2020-10-15T16:56:26.798" v="4852" actId="20577"/>
          <ac:spMkLst>
            <pc:docMk/>
            <pc:sldMk cId="1404653745" sldId="262"/>
            <ac:spMk id="2" creationId="{125A77A6-AF39-4803-A909-90CAA59CE0C0}"/>
          </ac:spMkLst>
        </pc:spChg>
        <pc:spChg chg="mod">
          <ac:chgData name="Egil Hansen" userId="649f010e5c151da8" providerId="LiveId" clId="{805F304D-B9E0-425A-90A2-D48950D115CD}" dt="2020-10-15T16:57:04.016" v="4874" actId="207"/>
          <ac:spMkLst>
            <pc:docMk/>
            <pc:sldMk cId="1404653745" sldId="262"/>
            <ac:spMk id="3" creationId="{7602615E-C42C-4604-BEC4-1DD66D9D24B8}"/>
          </ac:spMkLst>
        </pc:spChg>
      </pc:sldChg>
      <pc:sldChg chg="modNotesTx">
        <pc:chgData name="Egil Hansen" userId="649f010e5c151da8" providerId="LiveId" clId="{805F304D-B9E0-425A-90A2-D48950D115CD}" dt="2020-10-15T17:13:37.346" v="5545" actId="20577"/>
        <pc:sldMkLst>
          <pc:docMk/>
          <pc:sldMk cId="1714502623" sldId="263"/>
        </pc:sldMkLst>
      </pc:sldChg>
      <pc:sldChg chg="addSp delSp modSp new mod modAnim modNotesTx">
        <pc:chgData name="Egil Hansen" userId="649f010e5c151da8" providerId="LiveId" clId="{805F304D-B9E0-425A-90A2-D48950D115CD}" dt="2020-10-15T17:05:42.403" v="5321" actId="20577"/>
        <pc:sldMkLst>
          <pc:docMk/>
          <pc:sldMk cId="4172490450" sldId="264"/>
        </pc:sldMkLst>
        <pc:spChg chg="mod">
          <ac:chgData name="Egil Hansen" userId="649f010e5c151da8" providerId="LiveId" clId="{805F304D-B9E0-425A-90A2-D48950D115CD}" dt="2020-10-15T15:41:19.882" v="131" actId="14100"/>
          <ac:spMkLst>
            <pc:docMk/>
            <pc:sldMk cId="4172490450" sldId="264"/>
            <ac:spMk id="2" creationId="{D33BCF35-D36D-49EE-BEAC-BE63017C04EA}"/>
          </ac:spMkLst>
        </pc:spChg>
        <pc:spChg chg="mod">
          <ac:chgData name="Egil Hansen" userId="649f010e5c151da8" providerId="LiveId" clId="{805F304D-B9E0-425A-90A2-D48950D115CD}" dt="2020-10-15T16:03:37.811" v="912" actId="20577"/>
          <ac:spMkLst>
            <pc:docMk/>
            <pc:sldMk cId="4172490450" sldId="264"/>
            <ac:spMk id="3" creationId="{5398C9D2-5613-4FAD-9250-27C90A9D7E29}"/>
          </ac:spMkLst>
        </pc:spChg>
        <pc:spChg chg="add del">
          <ac:chgData name="Egil Hansen" userId="649f010e5c151da8" providerId="LiveId" clId="{805F304D-B9E0-425A-90A2-D48950D115CD}" dt="2020-10-15T15:39:08.245" v="24"/>
          <ac:spMkLst>
            <pc:docMk/>
            <pc:sldMk cId="4172490450" sldId="264"/>
            <ac:spMk id="6" creationId="{FFCDBE6C-B9A5-4741-994D-DD8E35FD7DC7}"/>
          </ac:spMkLst>
        </pc:spChg>
        <pc:spChg chg="add del mod">
          <ac:chgData name="Egil Hansen" userId="649f010e5c151da8" providerId="LiveId" clId="{805F304D-B9E0-425A-90A2-D48950D115CD}" dt="2020-10-15T15:44:35.180" v="184" actId="11529"/>
          <ac:spMkLst>
            <pc:docMk/>
            <pc:sldMk cId="4172490450" sldId="264"/>
            <ac:spMk id="8" creationId="{1E5F4793-BA41-4DA3-97C5-C7285AB7692B}"/>
          </ac:spMkLst>
        </pc:spChg>
        <pc:spChg chg="mod">
          <ac:chgData name="Egil Hansen" userId="649f010e5c151da8" providerId="LiveId" clId="{805F304D-B9E0-425A-90A2-D48950D115CD}" dt="2020-10-15T16:04:02.343" v="917" actId="1076"/>
          <ac:spMkLst>
            <pc:docMk/>
            <pc:sldMk cId="4172490450" sldId="264"/>
            <ac:spMk id="11" creationId="{D21FFC38-C108-4969-98C8-12586E2DACA8}"/>
          </ac:spMkLst>
        </pc:spChg>
        <pc:grpChg chg="add mod">
          <ac:chgData name="Egil Hansen" userId="649f010e5c151da8" providerId="LiveId" clId="{805F304D-B9E0-425A-90A2-D48950D115CD}" dt="2020-10-15T16:04:02.343" v="917" actId="1076"/>
          <ac:grpSpMkLst>
            <pc:docMk/>
            <pc:sldMk cId="4172490450" sldId="264"/>
            <ac:grpSpMk id="9" creationId="{7FC52080-09E1-4924-9168-85D6A542E1F4}"/>
          </ac:grpSpMkLst>
        </pc:grpChg>
        <pc:grpChg chg="add mod">
          <ac:chgData name="Egil Hansen" userId="649f010e5c151da8" providerId="LiveId" clId="{805F304D-B9E0-425A-90A2-D48950D115CD}" dt="2020-10-15T16:04:02.343" v="917" actId="1076"/>
          <ac:grpSpMkLst>
            <pc:docMk/>
            <pc:sldMk cId="4172490450" sldId="264"/>
            <ac:grpSpMk id="15" creationId="{CB265AF2-B319-4D5F-BFD2-69844AC7763F}"/>
          </ac:grpSpMkLst>
        </pc:grpChg>
        <pc:picChg chg="add mod">
          <ac:chgData name="Egil Hansen" userId="649f010e5c151da8" providerId="LiveId" clId="{805F304D-B9E0-425A-90A2-D48950D115CD}" dt="2020-10-15T16:04:02.343" v="917" actId="1076"/>
          <ac:picMkLst>
            <pc:docMk/>
            <pc:sldMk cId="4172490450" sldId="264"/>
            <ac:picMk id="7" creationId="{2F7963F6-AE7E-4E42-BCE9-D932ED70F345}"/>
          </ac:picMkLst>
        </pc:picChg>
        <pc:picChg chg="mod">
          <ac:chgData name="Egil Hansen" userId="649f010e5c151da8" providerId="LiveId" clId="{805F304D-B9E0-425A-90A2-D48950D115CD}" dt="2020-10-15T16:04:02.343" v="917" actId="1076"/>
          <ac:picMkLst>
            <pc:docMk/>
            <pc:sldMk cId="4172490450" sldId="264"/>
            <ac:picMk id="10" creationId="{57F38AF9-FCA3-4286-AA12-B998156FCEFE}"/>
          </ac:picMkLst>
        </pc:picChg>
        <pc:picChg chg="add mod">
          <ac:chgData name="Egil Hansen" userId="649f010e5c151da8" providerId="LiveId" clId="{805F304D-B9E0-425A-90A2-D48950D115CD}" dt="2020-10-15T16:04:02.343" v="917" actId="1076"/>
          <ac:picMkLst>
            <pc:docMk/>
            <pc:sldMk cId="4172490450" sldId="264"/>
            <ac:picMk id="6148" creationId="{6FE9A4BD-4583-46C8-BEFD-1AB15EF74E98}"/>
          </ac:picMkLst>
        </pc:picChg>
        <pc:picChg chg="add mod">
          <ac:chgData name="Egil Hansen" userId="649f010e5c151da8" providerId="LiveId" clId="{805F304D-B9E0-425A-90A2-D48950D115CD}" dt="2020-10-15T16:04:02.343" v="917" actId="1076"/>
          <ac:picMkLst>
            <pc:docMk/>
            <pc:sldMk cId="4172490450" sldId="264"/>
            <ac:picMk id="6150" creationId="{005F6711-A269-411E-BB8C-C932A69B87B9}"/>
          </ac:picMkLst>
        </pc:picChg>
        <pc:cxnChg chg="add mod">
          <ac:chgData name="Egil Hansen" userId="649f010e5c151da8" providerId="LiveId" clId="{805F304D-B9E0-425A-90A2-D48950D115CD}" dt="2020-10-15T16:04:02.343" v="917" actId="1076"/>
          <ac:cxnSpMkLst>
            <pc:docMk/>
            <pc:sldMk cId="4172490450" sldId="264"/>
            <ac:cxnSpMk id="14" creationId="{2BABC5BA-F5B7-4EB2-8F22-203E2845957D}"/>
          </ac:cxnSpMkLst>
        </pc:cxnChg>
        <pc:cxnChg chg="add mod">
          <ac:chgData name="Egil Hansen" userId="649f010e5c151da8" providerId="LiveId" clId="{805F304D-B9E0-425A-90A2-D48950D115CD}" dt="2020-10-15T16:04:02.343" v="917" actId="1076"/>
          <ac:cxnSpMkLst>
            <pc:docMk/>
            <pc:sldMk cId="4172490450" sldId="264"/>
            <ac:cxnSpMk id="17" creationId="{26BDD056-1960-4CCB-8A5B-BF7052885196}"/>
          </ac:cxnSpMkLst>
        </pc:cxnChg>
      </pc:sldChg>
      <pc:sldChg chg="addSp modSp new mod ord modNotesTx">
        <pc:chgData name="Egil Hansen" userId="649f010e5c151da8" providerId="LiveId" clId="{805F304D-B9E0-425A-90A2-D48950D115CD}" dt="2020-10-15T16:48:00.283" v="3268" actId="313"/>
        <pc:sldMkLst>
          <pc:docMk/>
          <pc:sldMk cId="3286148694" sldId="265"/>
        </pc:sldMkLst>
        <pc:spChg chg="mod">
          <ac:chgData name="Egil Hansen" userId="649f010e5c151da8" providerId="LiveId" clId="{805F304D-B9E0-425A-90A2-D48950D115CD}" dt="2020-10-15T15:47:55.868" v="334" actId="20577"/>
          <ac:spMkLst>
            <pc:docMk/>
            <pc:sldMk cId="3286148694" sldId="265"/>
            <ac:spMk id="2" creationId="{BAAA3BBB-7785-48EF-8DE2-772C173C152E}"/>
          </ac:spMkLst>
        </pc:spChg>
        <pc:spChg chg="mod">
          <ac:chgData name="Egil Hansen" userId="649f010e5c151da8" providerId="LiveId" clId="{805F304D-B9E0-425A-90A2-D48950D115CD}" dt="2020-10-15T16:46:27.824" v="3190" actId="14100"/>
          <ac:spMkLst>
            <pc:docMk/>
            <pc:sldMk cId="3286148694" sldId="265"/>
            <ac:spMk id="3" creationId="{3DF0DD5A-880B-4470-8EDD-14011AD2156F}"/>
          </ac:spMkLst>
        </pc:spChg>
        <pc:spChg chg="add mod">
          <ac:chgData name="Egil Hansen" userId="649f010e5c151da8" providerId="LiveId" clId="{805F304D-B9E0-425A-90A2-D48950D115CD}" dt="2020-10-15T16:46:33.404" v="3191" actId="1076"/>
          <ac:spMkLst>
            <pc:docMk/>
            <pc:sldMk cId="3286148694" sldId="265"/>
            <ac:spMk id="7" creationId="{3E8805BF-FEA5-493C-A7AD-C6443FD68988}"/>
          </ac:spMkLst>
        </pc:spChg>
      </pc:sldChg>
      <pc:sldChg chg="modSp new mod modNotesTx">
        <pc:chgData name="Egil Hansen" userId="649f010e5c151da8" providerId="LiveId" clId="{805F304D-B9E0-425A-90A2-D48950D115CD}" dt="2020-10-15T17:08:54.666" v="5501" actId="20577"/>
        <pc:sldMkLst>
          <pc:docMk/>
          <pc:sldMk cId="4038927417" sldId="266"/>
        </pc:sldMkLst>
        <pc:spChg chg="mod">
          <ac:chgData name="Egil Hansen" userId="649f010e5c151da8" providerId="LiveId" clId="{805F304D-B9E0-425A-90A2-D48950D115CD}" dt="2020-10-15T15:51:52.479" v="643" actId="20577"/>
          <ac:spMkLst>
            <pc:docMk/>
            <pc:sldMk cId="4038927417" sldId="266"/>
            <ac:spMk id="2" creationId="{CB3646A6-0491-47A8-9CA9-97A4F6EC2A94}"/>
          </ac:spMkLst>
        </pc:spChg>
        <pc:spChg chg="mod">
          <ac:chgData name="Egil Hansen" userId="649f010e5c151da8" providerId="LiveId" clId="{805F304D-B9E0-425A-90A2-D48950D115CD}" dt="2020-10-15T16:52:39.876" v="4208" actId="20577"/>
          <ac:spMkLst>
            <pc:docMk/>
            <pc:sldMk cId="4038927417" sldId="266"/>
            <ac:spMk id="3" creationId="{C5708D2C-2F18-4637-B6B5-DD467055E03E}"/>
          </ac:spMkLst>
        </pc:spChg>
      </pc:sldChg>
      <pc:sldChg chg="addSp delSp modSp new mod modNotesTx">
        <pc:chgData name="Egil Hansen" userId="649f010e5c151da8" providerId="LiveId" clId="{805F304D-B9E0-425A-90A2-D48950D115CD}" dt="2020-10-15T21:05:27.110" v="5631" actId="20577"/>
        <pc:sldMkLst>
          <pc:docMk/>
          <pc:sldMk cId="3885610893" sldId="267"/>
        </pc:sldMkLst>
        <pc:spChg chg="add del mod">
          <ac:chgData name="Egil Hansen" userId="649f010e5c151da8" providerId="LiveId" clId="{805F304D-B9E0-425A-90A2-D48950D115CD}" dt="2020-10-15T16:00:09.256" v="855" actId="20577"/>
          <ac:spMkLst>
            <pc:docMk/>
            <pc:sldMk cId="3885610893" sldId="267"/>
            <ac:spMk id="2" creationId="{C6311597-34F7-4E90-8DF7-570095F5FD1A}"/>
          </ac:spMkLst>
        </pc:spChg>
        <pc:spChg chg="add del mod">
          <ac:chgData name="Egil Hansen" userId="649f010e5c151da8" providerId="LiveId" clId="{805F304D-B9E0-425A-90A2-D48950D115CD}" dt="2020-10-15T17:23:00.766" v="5628" actId="20577"/>
          <ac:spMkLst>
            <pc:docMk/>
            <pc:sldMk cId="3885610893" sldId="267"/>
            <ac:spMk id="3" creationId="{7DE673EA-E56F-4579-A700-A4E811D48C5F}"/>
          </ac:spMkLst>
        </pc:spChg>
        <pc:picChg chg="add del mod">
          <ac:chgData name="Egil Hansen" userId="649f010e5c151da8" providerId="LiveId" clId="{805F304D-B9E0-425A-90A2-D48950D115CD}" dt="2020-10-15T15:57:41.303" v="834" actId="478"/>
          <ac:picMkLst>
            <pc:docMk/>
            <pc:sldMk cId="3885610893" sldId="267"/>
            <ac:picMk id="7170" creationId="{D7A94B4F-8B98-4C77-B7A7-E9709B82FB07}"/>
          </ac:picMkLst>
        </pc:picChg>
        <pc:picChg chg="add del mod">
          <ac:chgData name="Egil Hansen" userId="649f010e5c151da8" providerId="LiveId" clId="{805F304D-B9E0-425A-90A2-D48950D115CD}" dt="2020-10-15T16:00:05.586" v="844"/>
          <ac:picMkLst>
            <pc:docMk/>
            <pc:sldMk cId="3885610893" sldId="267"/>
            <ac:picMk id="7172" creationId="{E79C2D4A-0ED3-4F0D-926C-1F4B8A1AC352}"/>
          </ac:picMkLst>
        </pc:picChg>
      </pc:sldChg>
      <pc:sldChg chg="addSp delSp modSp new mod">
        <pc:chgData name="Egil Hansen" userId="649f010e5c151da8" providerId="LiveId" clId="{805F304D-B9E0-425A-90A2-D48950D115CD}" dt="2020-10-16T10:10:27.500" v="5639" actId="14100"/>
        <pc:sldMkLst>
          <pc:docMk/>
          <pc:sldMk cId="1001451928" sldId="268"/>
        </pc:sldMkLst>
        <pc:spChg chg="del">
          <ac:chgData name="Egil Hansen" userId="649f010e5c151da8" providerId="LiveId" clId="{805F304D-B9E0-425A-90A2-D48950D115CD}" dt="2020-10-16T10:10:11.357" v="5633" actId="478"/>
          <ac:spMkLst>
            <pc:docMk/>
            <pc:sldMk cId="1001451928" sldId="268"/>
            <ac:spMk id="3" creationId="{30C009B7-08B4-46A1-8295-C1613054E789}"/>
          </ac:spMkLst>
        </pc:spChg>
        <pc:picChg chg="add mod">
          <ac:chgData name="Egil Hansen" userId="649f010e5c151da8" providerId="LiveId" clId="{805F304D-B9E0-425A-90A2-D48950D115CD}" dt="2020-10-16T10:10:27.500" v="5639" actId="14100"/>
          <ac:picMkLst>
            <pc:docMk/>
            <pc:sldMk cId="1001451928" sldId="268"/>
            <ac:picMk id="7" creationId="{6F9B374B-BA51-4E33-97E1-9A23D7FAA371}"/>
          </ac:picMkLst>
        </pc:picChg>
      </pc:sldChg>
    </pc:docChg>
  </pc:docChgLst>
  <pc:docChgLst>
    <pc:chgData name="Egil Hansen" userId="649f010e5c151da8" providerId="LiveId" clId="{7059E1E8-A138-4BC4-B7A1-CAAB82E8169B}"/>
    <pc:docChg chg="modSld">
      <pc:chgData name="Egil Hansen" userId="649f010e5c151da8" providerId="LiveId" clId="{7059E1E8-A138-4BC4-B7A1-CAAB82E8169B}" dt="2020-11-20T12:28:16.906" v="0" actId="729"/>
      <pc:docMkLst>
        <pc:docMk/>
      </pc:docMkLst>
      <pc:sldChg chg="mod modShow">
        <pc:chgData name="Egil Hansen" userId="649f010e5c151da8" providerId="LiveId" clId="{7059E1E8-A138-4BC4-B7A1-CAAB82E8169B}" dt="2020-11-20T12:28:16.906" v="0" actId="729"/>
        <pc:sldMkLst>
          <pc:docMk/>
          <pc:sldMk cId="1001451928"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95A21-5ED4-4EE1-82AF-56FD600C6E1E}"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34109B-15E6-41C3-995F-C21E230112C8}" type="slidenum">
              <a:rPr lang="en-US" smtClean="0"/>
              <a:t>‹#›</a:t>
            </a:fld>
            <a:endParaRPr lang="en-US"/>
          </a:p>
        </p:txBody>
      </p:sp>
    </p:spTree>
    <p:extLst>
      <p:ext uri="{BB962C8B-B14F-4D97-AF65-F5344CB8AC3E}">
        <p14:creationId xmlns:p14="http://schemas.microsoft.com/office/powerpoint/2010/main" val="356088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dotnet-presentations/blazor-workshop"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34109B-15E6-41C3-995F-C21E230112C8}" type="slidenum">
              <a:rPr lang="en-US" smtClean="0"/>
              <a:t>1</a:t>
            </a:fld>
            <a:endParaRPr lang="en-US"/>
          </a:p>
        </p:txBody>
      </p:sp>
    </p:spTree>
    <p:extLst>
      <p:ext uri="{BB962C8B-B14F-4D97-AF65-F5344CB8AC3E}">
        <p14:creationId xmlns:p14="http://schemas.microsoft.com/office/powerpoint/2010/main" val="13275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Good day everybody, my name is Egil and I’m calling in from the northern parts of Iceland today. </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Here’s a little info about me:</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work for a danish company called Delegate, where I am a principal developer, </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I’m also a Microsoft MVP. And last but not least, I'm also the creator and maintainer of bUnit,</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 testing library for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Blazor</a:t>
            </a:r>
            <a:r>
              <a:rPr lang="en-US" sz="1200" dirty="0">
                <a:effectLst/>
                <a:latin typeface="Calibri" panose="020F0502020204030204" pitchFamily="34" charset="0"/>
                <a:ea typeface="Calibri" panose="020F0502020204030204" pitchFamily="34" charset="0"/>
                <a:cs typeface="Times New Roman" panose="02020603050405020304" pitchFamily="18" charset="0"/>
              </a:rPr>
              <a:t>, which we will talk about in this talk.</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If you want to say hi, feel free to ping me on my Twitter @egilhansen.</a:t>
            </a:r>
          </a:p>
        </p:txBody>
      </p:sp>
      <p:sp>
        <p:nvSpPr>
          <p:cNvPr id="4" name="Slide Number Placeholder 3"/>
          <p:cNvSpPr>
            <a:spLocks noGrp="1"/>
          </p:cNvSpPr>
          <p:nvPr>
            <p:ph type="sldNum" sz="quarter" idx="5"/>
          </p:nvPr>
        </p:nvSpPr>
        <p:spPr/>
        <p:txBody>
          <a:bodyPr/>
          <a:lstStyle/>
          <a:p>
            <a:fld id="{4734109B-15E6-41C3-995F-C21E230112C8}" type="slidenum">
              <a:rPr lang="en-US" smtClean="0"/>
              <a:t>2</a:t>
            </a:fld>
            <a:endParaRPr lang="en-US"/>
          </a:p>
        </p:txBody>
      </p:sp>
    </p:spTree>
    <p:extLst>
      <p:ext uri="{BB962C8B-B14F-4D97-AF65-F5344CB8AC3E}">
        <p14:creationId xmlns:p14="http://schemas.microsoft.com/office/powerpoint/2010/main" val="29399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 this talk…</a:t>
            </a:r>
          </a:p>
          <a:p>
            <a:pPr>
              <a:lnSpc>
                <a:spcPct val="107000"/>
              </a:lnSpc>
              <a:spcAft>
                <a:spcPts val="800"/>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Agenda: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can you test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Blazor</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component?</a:t>
            </a:r>
          </a:p>
          <a:p>
            <a:pPr marL="342900" lvl="0" indent="-342900">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you can leverage bUnit to create fast and stable unit tests?</a:t>
            </a:r>
          </a:p>
          <a:p>
            <a:pPr>
              <a:lnSpc>
                <a:spcPct val="107000"/>
              </a:lnSpc>
              <a:spcAft>
                <a:spcPts val="800"/>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Preconditions: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 won’t cover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Blazor</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how it works. I also wont cover C#, unit testing, nor TDD. A basic understanding of these topics is expected to get something out of this session.</a:t>
            </a:r>
          </a:p>
          <a:p>
            <a:pPr marL="342900" lvl="0" indent="-342900">
              <a:lnSpc>
                <a:spcPct val="107000"/>
              </a:lnSpc>
              <a:spcAft>
                <a:spcPts val="800"/>
              </a:spcAft>
              <a:buFont typeface="Calibri" panose="020F050202020403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Calibri" panose="020F0502020204030204" pitchFamily="34" charse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lets get started.</a:t>
            </a:r>
          </a:p>
          <a:p>
            <a:endParaRPr lang="en-US" dirty="0"/>
          </a:p>
        </p:txBody>
      </p:sp>
      <p:sp>
        <p:nvSpPr>
          <p:cNvPr id="4" name="Slide Number Placeholder 3"/>
          <p:cNvSpPr>
            <a:spLocks noGrp="1"/>
          </p:cNvSpPr>
          <p:nvPr>
            <p:ph type="sldNum" sz="quarter" idx="5"/>
          </p:nvPr>
        </p:nvSpPr>
        <p:spPr/>
        <p:txBody>
          <a:bodyPr/>
          <a:lstStyle/>
          <a:p>
            <a:fld id="{4734109B-15E6-41C3-995F-C21E230112C8}" type="slidenum">
              <a:rPr lang="en-US" smtClean="0"/>
              <a:t>4</a:t>
            </a:fld>
            <a:endParaRPr lang="en-US"/>
          </a:p>
        </p:txBody>
      </p:sp>
    </p:spTree>
    <p:extLst>
      <p:ext uri="{BB962C8B-B14F-4D97-AF65-F5344CB8AC3E}">
        <p14:creationId xmlns:p14="http://schemas.microsoft.com/office/powerpoint/2010/main" val="33857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Calibri" panose="020F0502020204030204" pitchFamily="34" charset="0"/>
              <a:buNone/>
            </a:pPr>
            <a:r>
              <a:rPr lang="en-US" sz="1100" b="1" dirty="0">
                <a:effectLst/>
                <a:latin typeface="Calibri" panose="020F0502020204030204" pitchFamily="34" charset="0"/>
                <a:ea typeface="Calibri" panose="020F0502020204030204" pitchFamily="34" charset="0"/>
                <a:cs typeface="Times New Roman" panose="02020603050405020304" pitchFamily="18" charset="0"/>
              </a:rPr>
              <a:t>So what are some of the options for testing </a:t>
            </a:r>
            <a:r>
              <a:rPr lang="en-US" sz="1100" b="1" dirty="0" err="1">
                <a:effectLst/>
                <a:latin typeface="Calibri" panose="020F0502020204030204" pitchFamily="34" charset="0"/>
                <a:ea typeface="Calibri" panose="020F0502020204030204" pitchFamily="34" charset="0"/>
                <a:cs typeface="Times New Roman" panose="02020603050405020304" pitchFamily="18" charset="0"/>
              </a:rPr>
              <a:t>blazor</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components?</a:t>
            </a:r>
          </a:p>
          <a:p>
            <a:pPr marL="0" lvl="0" indent="0">
              <a:lnSpc>
                <a:spcPct val="107000"/>
              </a:lnSpc>
              <a:buFont typeface="Calibri" panose="020F0502020204030204" pitchFamily="34" charset="0"/>
              <a:buNone/>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Calibri" panose="020F0502020204030204" pitchFamily="34" charset="0"/>
              <a:buNone/>
            </a:pPr>
            <a:r>
              <a:rPr lang="en-US" sz="1100" b="1" dirty="0">
                <a:effectLst/>
                <a:latin typeface="Calibri" panose="020F0502020204030204" pitchFamily="34" charset="0"/>
                <a:ea typeface="Calibri" panose="020F0502020204030204" pitchFamily="34" charset="0"/>
                <a:cs typeface="Times New Roman" panose="02020603050405020304" pitchFamily="18" charset="0"/>
              </a:rPr>
              <a:t>I see the following approaches being used the most:</a:t>
            </a:r>
          </a:p>
          <a:p>
            <a:pPr marL="0" lvl="0" indent="0">
              <a:lnSpc>
                <a:spcPct val="107000"/>
              </a:lnSpc>
              <a:buFont typeface="Calibri" panose="020F0502020204030204" pitchFamily="34" charset="0"/>
              <a:buNone/>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nSpc>
                <a:spcPct val="107000"/>
              </a:lnSpc>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End-2-end testing with browser-based tools like Selenium,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TestCafe</a:t>
            </a:r>
            <a:r>
              <a:rPr lang="en-US" sz="1100" dirty="0">
                <a:effectLst/>
                <a:latin typeface="Calibri" panose="020F0502020204030204" pitchFamily="34" charset="0"/>
                <a:ea typeface="Calibri" panose="020F0502020204030204" pitchFamily="34" charset="0"/>
                <a:cs typeface="Times New Roman" panose="02020603050405020304" pitchFamily="18" charset="0"/>
              </a:rPr>
              <a:t>, Cypress.io, Telerik Test Studio. </a:t>
            </a:r>
          </a:p>
          <a:p>
            <a:pPr marL="628650" lvl="1" indent="-171450">
              <a:lnSpc>
                <a:spcPct val="107000"/>
              </a:lnSpc>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Here the full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Blazor</a:t>
            </a:r>
            <a:r>
              <a:rPr lang="en-US" sz="1100" dirty="0">
                <a:effectLst/>
                <a:latin typeface="Calibri" panose="020F0502020204030204" pitchFamily="34" charset="0"/>
                <a:ea typeface="Calibri" panose="020F0502020204030204" pitchFamily="34" charset="0"/>
                <a:cs typeface="Times New Roman" panose="02020603050405020304" pitchFamily="18" charset="0"/>
              </a:rPr>
              <a:t> runtime is used to render the component under test in a browser, usually headless, which the test runner automates to drive the test, trigger events on the component, and inspected the rendered output in the browser.</a:t>
            </a:r>
          </a:p>
          <a:p>
            <a:pPr marL="628650" lvl="1" indent="-171450">
              <a:lnSpc>
                <a:spcPct val="107000"/>
              </a:lnSpc>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advantages of end-2-end testing is that it is end-2-end, meaning both the C#, JavaScript, and CSS code related to the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Blazor</a:t>
            </a:r>
            <a:r>
              <a:rPr lang="en-US" sz="1100" dirty="0">
                <a:effectLst/>
                <a:latin typeface="Calibri" panose="020F0502020204030204" pitchFamily="34" charset="0"/>
                <a:ea typeface="Calibri" panose="020F0502020204030204" pitchFamily="34" charset="0"/>
                <a:cs typeface="Times New Roman" panose="02020603050405020304" pitchFamily="18" charset="0"/>
              </a:rPr>
              <a:t> component under test is a part of the test and influences it.</a:t>
            </a:r>
          </a:p>
          <a:p>
            <a:pPr marL="628650" lvl="1" indent="-171450">
              <a:lnSpc>
                <a:spcPct val="107000"/>
              </a:lnSpc>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disadvantages are that you are looking at the component like the end user is looking at it, </a:t>
            </a:r>
          </a:p>
          <a:p>
            <a:pPr marL="628650" lvl="1" indent="-171450">
              <a:lnSpc>
                <a:spcPct val="107000"/>
              </a:lnSpc>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meaning anything not visible in the browser is out of reach, like the public state of the component under test. </a:t>
            </a:r>
          </a:p>
          <a:p>
            <a:pPr marL="628650" lvl="1" indent="-171450">
              <a:lnSpc>
                <a:spcPct val="107000"/>
              </a:lnSpc>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lack of insight into the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Blazor</a:t>
            </a:r>
            <a:r>
              <a:rPr lang="en-US" sz="1100" dirty="0">
                <a:effectLst/>
                <a:latin typeface="Calibri" panose="020F0502020204030204" pitchFamily="34" charset="0"/>
                <a:ea typeface="Calibri" panose="020F0502020204030204" pitchFamily="34" charset="0"/>
                <a:cs typeface="Times New Roman" panose="02020603050405020304" pitchFamily="18" charset="0"/>
              </a:rPr>
              <a:t> runtime and component state also makes it harder to create stable tests in certain situations, for example when the components output is affected by asynchronous code that does not trigger changes in a deterministic way. </a:t>
            </a:r>
          </a:p>
          <a:p>
            <a:pPr marL="628650" lvl="1" indent="-171450">
              <a:lnSpc>
                <a:spcPct val="107000"/>
              </a:lnSpc>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End-2-end tests usually also runs a good deal slower relative to the other approach we will look at.</a:t>
            </a:r>
          </a:p>
          <a:p>
            <a:pPr marL="685800" lvl="1" indent="-228600">
              <a:lnSpc>
                <a:spcPct val="107000"/>
              </a:lnSpc>
              <a:spcAft>
                <a:spcPts val="800"/>
              </a:spcAft>
              <a:buFont typeface="Wingdings" panose="05000000000000000000" pitchFamily="2"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Unit testing, where a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Blazor</a:t>
            </a:r>
            <a:r>
              <a:rPr lang="en-US" sz="1100" dirty="0">
                <a:effectLst/>
                <a:latin typeface="Calibri" panose="020F0502020204030204" pitchFamily="34" charset="0"/>
                <a:ea typeface="Calibri" panose="020F0502020204030204" pitchFamily="34" charset="0"/>
                <a:cs typeface="Times New Roman" panose="02020603050405020304" pitchFamily="18" charset="0"/>
              </a:rPr>
              <a:t> component is tested like a POCO, using bUnit. Lets look at that now.</a:t>
            </a:r>
          </a:p>
        </p:txBody>
      </p:sp>
      <p:sp>
        <p:nvSpPr>
          <p:cNvPr id="4" name="Slide Number Placeholder 3"/>
          <p:cNvSpPr>
            <a:spLocks noGrp="1"/>
          </p:cNvSpPr>
          <p:nvPr>
            <p:ph type="sldNum" sz="quarter" idx="5"/>
          </p:nvPr>
        </p:nvSpPr>
        <p:spPr/>
        <p:txBody>
          <a:bodyPr/>
          <a:lstStyle/>
          <a:p>
            <a:fld id="{4734109B-15E6-41C3-995F-C21E230112C8}" type="slidenum">
              <a:rPr lang="en-US" smtClean="0"/>
              <a:t>6</a:t>
            </a:fld>
            <a:endParaRPr lang="en-US"/>
          </a:p>
        </p:txBody>
      </p:sp>
    </p:spTree>
    <p:extLst>
      <p:ext uri="{BB962C8B-B14F-4D97-AF65-F5344CB8AC3E}">
        <p14:creationId xmlns:p14="http://schemas.microsoft.com/office/powerpoint/2010/main" val="353287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bUnit runs entirely in C#, on-top of your regular testing frameworks such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xUnit</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NUnit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lvl="0" indent="-28575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It has a custom test context and test renderer that builds on the core part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Blazor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lvl="0" indent="-285750">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enables you to render a component, inspect the component instance and the HTML markup it produces. You can also interact with the component and trigger event handlers inside it, and in general, control the components life-cycle explicitly.</a:t>
            </a:r>
          </a:p>
          <a:p>
            <a:pPr marL="285750" lvl="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in most cases, testing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Blazor</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component with bUnit is just as simple, fast, and easy as it is to test a regular POCO. You just need to learn a few things, which we will get to shortly.</a:t>
            </a:r>
          </a:p>
          <a:p>
            <a:pPr marL="285750" lvl="0" indent="-285750">
              <a:lnSpc>
                <a:spcPct val="107000"/>
              </a:lnSpc>
              <a:spcAft>
                <a:spcPts val="800"/>
              </a:spcAft>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also means bUnit works seamlessly anywhere the regular unit testing frameworks works, e.g. on the command line with `dotnet test`, in visual studio`, and in your favorite continuous integration platform. </a:t>
            </a:r>
          </a:p>
          <a:p>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So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whats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catch Egil, you might ask?</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bUnit does all of these things really well because it is only running in the dotnet runtime, and it doesn’t execute your JavaScript. So if you have a component that calls JavaScript, bUnit cannot run your components JavaScript as part of the test.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Instead, bUnit comes with mocking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IJSRuntime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type built-in, so if your component calls JavaScript, you can easily mock that interaction, and in most cases, that works very well.</a:t>
            </a:r>
          </a:p>
          <a:p>
            <a:endParaRPr lang="en-US" sz="1800" dirty="0">
              <a:effectLst/>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cs typeface="Times New Roman" panose="02020603050405020304" pitchFamily="18" charset="0"/>
              </a:rPr>
              <a:t>Lets jump to a few demos and see how bUnit works.</a:t>
            </a:r>
            <a:endParaRPr lang="en-US" dirty="0"/>
          </a:p>
        </p:txBody>
      </p:sp>
      <p:sp>
        <p:nvSpPr>
          <p:cNvPr id="4" name="Slide Number Placeholder 3"/>
          <p:cNvSpPr>
            <a:spLocks noGrp="1"/>
          </p:cNvSpPr>
          <p:nvPr>
            <p:ph type="sldNum" sz="quarter" idx="5"/>
          </p:nvPr>
        </p:nvSpPr>
        <p:spPr/>
        <p:txBody>
          <a:bodyPr/>
          <a:lstStyle/>
          <a:p>
            <a:fld id="{4734109B-15E6-41C3-995F-C21E230112C8}" type="slidenum">
              <a:rPr lang="en-US" smtClean="0"/>
              <a:t>8</a:t>
            </a:fld>
            <a:endParaRPr lang="en-US"/>
          </a:p>
        </p:txBody>
      </p:sp>
    </p:spTree>
    <p:extLst>
      <p:ext uri="{BB962C8B-B14F-4D97-AF65-F5344CB8AC3E}">
        <p14:creationId xmlns:p14="http://schemas.microsoft.com/office/powerpoint/2010/main" val="270684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our demo, we will be test driving through the Blazing Pizza workshop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https://github.com/dotnet-presentations/blazor-workshop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If </a:t>
            </a:r>
            <a:r>
              <a:rPr lang="en-US" sz="1800" dirty="0">
                <a:effectLst/>
                <a:latin typeface="Calibri" panose="020F0502020204030204" pitchFamily="34" charset="0"/>
                <a:ea typeface="Calibri" panose="020F0502020204030204" pitchFamily="34" charset="0"/>
                <a:cs typeface="Times New Roman" panose="02020603050405020304" pitchFamily="18" charset="0"/>
              </a:rPr>
              <a:t>you are not familiar with the workshop, it is a really good way to learn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Blazor</a:t>
            </a:r>
            <a:r>
              <a:rPr lang="en-US" sz="1800" dirty="0">
                <a:effectLst/>
                <a:latin typeface="Calibri" panose="020F0502020204030204" pitchFamily="34" charset="0"/>
                <a:ea typeface="Calibri" panose="020F0502020204030204" pitchFamily="34" charset="0"/>
                <a:cs typeface="Times New Roman" panose="02020603050405020304" pitchFamily="18" charset="0"/>
              </a:rPr>
              <a:t>. Just clone the repository and start with the first exercise.</a:t>
            </a:r>
          </a:p>
          <a:p>
            <a:endParaRPr lang="en-US" dirty="0"/>
          </a:p>
        </p:txBody>
      </p:sp>
      <p:sp>
        <p:nvSpPr>
          <p:cNvPr id="4" name="Slide Number Placeholder 3"/>
          <p:cNvSpPr>
            <a:spLocks noGrp="1"/>
          </p:cNvSpPr>
          <p:nvPr>
            <p:ph type="sldNum" sz="quarter" idx="5"/>
          </p:nvPr>
        </p:nvSpPr>
        <p:spPr/>
        <p:txBody>
          <a:bodyPr/>
          <a:lstStyle/>
          <a:p>
            <a:fld id="{4734109B-15E6-41C3-995F-C21E230112C8}" type="slidenum">
              <a:rPr lang="en-US" smtClean="0"/>
              <a:t>9</a:t>
            </a:fld>
            <a:endParaRPr lang="en-US"/>
          </a:p>
        </p:txBody>
      </p:sp>
    </p:spTree>
    <p:extLst>
      <p:ext uri="{BB962C8B-B14F-4D97-AF65-F5344CB8AC3E}">
        <p14:creationId xmlns:p14="http://schemas.microsoft.com/office/powerpoint/2010/main" val="3387631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features in bUnit I do not have time to cover in this talk. </a:t>
            </a:r>
          </a:p>
          <a:p>
            <a:endParaRPr lang="en-US" dirty="0"/>
          </a:p>
          <a:p>
            <a:r>
              <a:rPr lang="en-US" dirty="0"/>
              <a:t>These include helpers for dealing with components that trigger rendering cycles asynchronously, e.g. with timers.</a:t>
            </a:r>
          </a:p>
          <a:p>
            <a:endParaRPr lang="en-US" dirty="0"/>
          </a:p>
          <a:p>
            <a:r>
              <a:rPr lang="en-US" dirty="0"/>
              <a:t>There is also support for writing tests in a mix of C# and razor syntax, inside a test </a:t>
            </a:r>
            <a:r>
              <a:rPr lang="en-US" dirty="0" err="1"/>
              <a:t>blazor</a:t>
            </a:r>
            <a:r>
              <a:rPr lang="en-US" dirty="0"/>
              <a:t> component, as shown here on the right side of the slide.</a:t>
            </a:r>
            <a:br>
              <a:rPr lang="en-US" dirty="0"/>
            </a:br>
            <a:r>
              <a:rPr lang="en-US" dirty="0"/>
              <a:t>This has the advantage of making the declaration of the component under test and other test assets such as expected output markup, much more natural, since its written in razor syntax instead of C#.</a:t>
            </a:r>
          </a:p>
          <a:p>
            <a:endParaRPr lang="en-US" dirty="0"/>
          </a:p>
          <a:p>
            <a:r>
              <a:rPr lang="en-US" dirty="0"/>
              <a:t>There is also basic support for snapshot testing, which uses the semantic comparison we talked about earlier. </a:t>
            </a:r>
          </a:p>
          <a:p>
            <a:endParaRPr lang="en-US" dirty="0"/>
          </a:p>
          <a:p>
            <a:r>
              <a:rPr lang="en-US" dirty="0"/>
              <a:t>Another thing is the build in test doubles for mocking </a:t>
            </a:r>
            <a:r>
              <a:rPr lang="en-US" dirty="0" err="1"/>
              <a:t>IJSRuntime</a:t>
            </a:r>
            <a:r>
              <a:rPr lang="en-US" dirty="0"/>
              <a:t> and </a:t>
            </a:r>
            <a:r>
              <a:rPr lang="en-US" dirty="0" err="1"/>
              <a:t>Blazor’s</a:t>
            </a:r>
            <a:r>
              <a:rPr lang="en-US" dirty="0"/>
              <a:t> authentication.</a:t>
            </a:r>
          </a:p>
        </p:txBody>
      </p:sp>
      <p:sp>
        <p:nvSpPr>
          <p:cNvPr id="4" name="Slide Number Placeholder 3"/>
          <p:cNvSpPr>
            <a:spLocks noGrp="1"/>
          </p:cNvSpPr>
          <p:nvPr>
            <p:ph type="sldNum" sz="quarter" idx="5"/>
          </p:nvPr>
        </p:nvSpPr>
        <p:spPr/>
        <p:txBody>
          <a:bodyPr/>
          <a:lstStyle/>
          <a:p>
            <a:fld id="{4734109B-15E6-41C3-995F-C21E230112C8}" type="slidenum">
              <a:rPr lang="en-US" smtClean="0"/>
              <a:t>10</a:t>
            </a:fld>
            <a:endParaRPr lang="en-US"/>
          </a:p>
        </p:txBody>
      </p:sp>
    </p:spTree>
    <p:extLst>
      <p:ext uri="{BB962C8B-B14F-4D97-AF65-F5344CB8AC3E}">
        <p14:creationId xmlns:p14="http://schemas.microsoft.com/office/powerpoint/2010/main" val="787476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bUnit is still in BETA, but its very stable so its fine to use in production. I mostly keep it in beta to be allowed to make breaking changes to the APIs. This happens less and less with the recent releases though, and any core APIs should remain unchanged going forward, so I do expect that we are getting very close to a final v1 release.</a:t>
            </a:r>
          </a:p>
          <a:p>
            <a:endParaRPr lang="en-US" dirty="0"/>
          </a:p>
          <a:p>
            <a:r>
              <a:rPr lang="en-US" dirty="0"/>
              <a:t>Besides stabilizing the APIs, I want to get the razor based testing stable and supported with other testing frameworks besides </a:t>
            </a:r>
            <a:r>
              <a:rPr lang="en-US" dirty="0" err="1"/>
              <a:t>xUnit</a:t>
            </a:r>
            <a:r>
              <a:rPr lang="en-US" dirty="0"/>
              <a:t>.</a:t>
            </a:r>
          </a:p>
          <a:p>
            <a:endParaRPr lang="en-US" dirty="0"/>
          </a:p>
          <a:p>
            <a:r>
              <a:rPr lang="en-US" dirty="0"/>
              <a:t>The documentation is quite comprehensive already, but it is a little weak in some areas, so I want to improve that as well.</a:t>
            </a:r>
          </a:p>
          <a:p>
            <a:endParaRPr lang="en-US" dirty="0"/>
          </a:p>
          <a:p>
            <a:r>
              <a:rPr lang="en-US" dirty="0"/>
              <a:t>And I also want to submit the project to the .NET Foundation to ensure it has a stable future, but that will mostly likely happen just before v1 release..</a:t>
            </a:r>
          </a:p>
          <a:p>
            <a:endParaRPr lang="en-US" dirty="0"/>
          </a:p>
          <a:p>
            <a:r>
              <a:rPr lang="en-US" dirty="0"/>
              <a:t>If you want to help, any and all contributions are welcome. You can check out the </a:t>
            </a:r>
            <a:r>
              <a:rPr lang="en-US" dirty="0" err="1"/>
              <a:t>github</a:t>
            </a:r>
            <a:r>
              <a:rPr lang="en-US" dirty="0"/>
              <a:t> repo, it has contribution guidelines, and feel free to contact me on twitter, in </a:t>
            </a:r>
            <a:r>
              <a:rPr lang="en-US" dirty="0" err="1"/>
              <a:t>bUnits</a:t>
            </a:r>
            <a:r>
              <a:rPr lang="en-US" dirty="0"/>
              <a:t> discussion forums on </a:t>
            </a:r>
            <a:r>
              <a:rPr lang="en-US" dirty="0" err="1"/>
              <a:t>github</a:t>
            </a:r>
            <a:r>
              <a:rPr lang="en-US" dirty="0"/>
              <a:t>, or in </a:t>
            </a:r>
            <a:r>
              <a:rPr lang="en-US" dirty="0" err="1"/>
              <a:t>bUnits</a:t>
            </a:r>
            <a:r>
              <a:rPr lang="en-US" dirty="0"/>
              <a:t> </a:t>
            </a:r>
            <a:r>
              <a:rPr lang="en-US" dirty="0" err="1"/>
              <a:t>gitter</a:t>
            </a:r>
            <a:r>
              <a:rPr lang="en-US" dirty="0"/>
              <a:t> channel if you want to help out.</a:t>
            </a:r>
          </a:p>
        </p:txBody>
      </p:sp>
      <p:sp>
        <p:nvSpPr>
          <p:cNvPr id="4" name="Slide Number Placeholder 3"/>
          <p:cNvSpPr>
            <a:spLocks noGrp="1"/>
          </p:cNvSpPr>
          <p:nvPr>
            <p:ph type="sldNum" sz="quarter" idx="5"/>
          </p:nvPr>
        </p:nvSpPr>
        <p:spPr/>
        <p:txBody>
          <a:bodyPr/>
          <a:lstStyle/>
          <a:p>
            <a:fld id="{4734109B-15E6-41C3-995F-C21E230112C8}" type="slidenum">
              <a:rPr lang="en-US" smtClean="0"/>
              <a:t>11</a:t>
            </a:fld>
            <a:endParaRPr lang="en-US"/>
          </a:p>
        </p:txBody>
      </p:sp>
    </p:spTree>
    <p:extLst>
      <p:ext uri="{BB962C8B-B14F-4D97-AF65-F5344CB8AC3E}">
        <p14:creationId xmlns:p14="http://schemas.microsoft.com/office/powerpoint/2010/main" val="3326900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34109B-15E6-41C3-995F-C21E230112C8}" type="slidenum">
              <a:rPr lang="en-US" smtClean="0"/>
              <a:t>12</a:t>
            </a:fld>
            <a:endParaRPr lang="en-US"/>
          </a:p>
        </p:txBody>
      </p:sp>
    </p:spTree>
    <p:extLst>
      <p:ext uri="{BB962C8B-B14F-4D97-AF65-F5344CB8AC3E}">
        <p14:creationId xmlns:p14="http://schemas.microsoft.com/office/powerpoint/2010/main" val="254275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25C75A-9381-41D2-8057-9F6DCDC950A7}" type="datetime1">
              <a:rPr lang="en-US" smtClean="0"/>
              <a:t>11/20/2020</a:t>
            </a:fld>
            <a:endParaRPr lang="en-US"/>
          </a:p>
        </p:txBody>
      </p:sp>
      <p:sp>
        <p:nvSpPr>
          <p:cNvPr id="5" name="Footer Placeholder 4"/>
          <p:cNvSpPr>
            <a:spLocks noGrp="1"/>
          </p:cNvSpPr>
          <p:nvPr>
            <p:ph type="ftr" sz="quarter" idx="11"/>
          </p:nvPr>
        </p:nvSpPr>
        <p:spPr/>
        <p:txBody>
          <a:bodyPr/>
          <a:lstStyle/>
          <a:p>
            <a:r>
              <a:rPr lang="en-US"/>
              <a:t>@egilhansen</a:t>
            </a:r>
            <a:endParaRPr lang="en-US" dirty="0"/>
          </a:p>
        </p:txBody>
      </p:sp>
      <p:sp>
        <p:nvSpPr>
          <p:cNvPr id="6" name="Slide Number Placeholder 5"/>
          <p:cNvSpPr>
            <a:spLocks noGrp="1"/>
          </p:cNvSpPr>
          <p:nvPr>
            <p:ph type="sldNum" sz="quarter" idx="12"/>
          </p:nvPr>
        </p:nvSpPr>
        <p:spPr/>
        <p:txBody>
          <a:bodyPr/>
          <a:lstStyle/>
          <a:p>
            <a:fld id="{85FB0EAE-F663-459D-93C8-397799977D7E}" type="slidenum">
              <a:rPr lang="en-US" smtClean="0"/>
              <a:t>‹#›</a:t>
            </a:fld>
            <a:endParaRPr lang="en-US"/>
          </a:p>
        </p:txBody>
      </p:sp>
    </p:spTree>
    <p:extLst>
      <p:ext uri="{BB962C8B-B14F-4D97-AF65-F5344CB8AC3E}">
        <p14:creationId xmlns:p14="http://schemas.microsoft.com/office/powerpoint/2010/main" val="2638462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F1A37-2FF4-4B67-AF19-7F892F5F9796}" type="datetime1">
              <a:rPr lang="en-US" smtClean="0"/>
              <a:t>11/20/2020</a:t>
            </a:fld>
            <a:endParaRPr lang="en-US"/>
          </a:p>
        </p:txBody>
      </p:sp>
      <p:sp>
        <p:nvSpPr>
          <p:cNvPr id="5" name="Footer Placeholder 4"/>
          <p:cNvSpPr>
            <a:spLocks noGrp="1"/>
          </p:cNvSpPr>
          <p:nvPr>
            <p:ph type="ftr" sz="quarter" idx="11"/>
          </p:nvPr>
        </p:nvSpPr>
        <p:spPr/>
        <p:txBody>
          <a:bodyPr/>
          <a:lstStyle/>
          <a:p>
            <a:r>
              <a:rPr lang="en-US"/>
              <a:t>@egilhansen</a:t>
            </a:r>
          </a:p>
        </p:txBody>
      </p:sp>
      <p:sp>
        <p:nvSpPr>
          <p:cNvPr id="6" name="Slide Number Placeholder 5"/>
          <p:cNvSpPr>
            <a:spLocks noGrp="1"/>
          </p:cNvSpPr>
          <p:nvPr>
            <p:ph type="sldNum" sz="quarter" idx="12"/>
          </p:nvPr>
        </p:nvSpPr>
        <p:spPr/>
        <p:txBody>
          <a:bodyPr/>
          <a:lstStyle/>
          <a:p>
            <a:fld id="{85FB0EAE-F663-459D-93C8-397799977D7E}" type="slidenum">
              <a:rPr lang="en-US" smtClean="0"/>
              <a:t>‹#›</a:t>
            </a:fld>
            <a:endParaRPr lang="en-US"/>
          </a:p>
        </p:txBody>
      </p:sp>
    </p:spTree>
    <p:extLst>
      <p:ext uri="{BB962C8B-B14F-4D97-AF65-F5344CB8AC3E}">
        <p14:creationId xmlns:p14="http://schemas.microsoft.com/office/powerpoint/2010/main" val="326931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0B0674-0F77-421A-8F1A-A8A948358768}" type="datetime1">
              <a:rPr lang="en-US" smtClean="0"/>
              <a:t>11/20/2020</a:t>
            </a:fld>
            <a:endParaRPr lang="en-US"/>
          </a:p>
        </p:txBody>
      </p:sp>
      <p:sp>
        <p:nvSpPr>
          <p:cNvPr id="5" name="Footer Placeholder 4"/>
          <p:cNvSpPr>
            <a:spLocks noGrp="1"/>
          </p:cNvSpPr>
          <p:nvPr>
            <p:ph type="ftr" sz="quarter" idx="11"/>
          </p:nvPr>
        </p:nvSpPr>
        <p:spPr/>
        <p:txBody>
          <a:bodyPr/>
          <a:lstStyle/>
          <a:p>
            <a:r>
              <a:rPr lang="en-US"/>
              <a:t>@egilhansen</a:t>
            </a:r>
          </a:p>
        </p:txBody>
      </p:sp>
      <p:sp>
        <p:nvSpPr>
          <p:cNvPr id="6" name="Slide Number Placeholder 5"/>
          <p:cNvSpPr>
            <a:spLocks noGrp="1"/>
          </p:cNvSpPr>
          <p:nvPr>
            <p:ph type="sldNum" sz="quarter" idx="12"/>
          </p:nvPr>
        </p:nvSpPr>
        <p:spPr/>
        <p:txBody>
          <a:bodyPr/>
          <a:lstStyle/>
          <a:p>
            <a:fld id="{85FB0EAE-F663-459D-93C8-397799977D7E}" type="slidenum">
              <a:rPr lang="en-US" smtClean="0"/>
              <a:t>‹#›</a:t>
            </a:fld>
            <a:endParaRPr lang="en-US"/>
          </a:p>
        </p:txBody>
      </p:sp>
    </p:spTree>
    <p:extLst>
      <p:ext uri="{BB962C8B-B14F-4D97-AF65-F5344CB8AC3E}">
        <p14:creationId xmlns:p14="http://schemas.microsoft.com/office/powerpoint/2010/main" val="42657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145C4-234F-479D-A4A0-78FF5F73C246}" type="datetime1">
              <a:rPr lang="en-US" smtClean="0"/>
              <a:t>11/20/2020</a:t>
            </a:fld>
            <a:endParaRPr lang="en-US"/>
          </a:p>
        </p:txBody>
      </p:sp>
      <p:sp>
        <p:nvSpPr>
          <p:cNvPr id="5" name="Footer Placeholder 4"/>
          <p:cNvSpPr>
            <a:spLocks noGrp="1"/>
          </p:cNvSpPr>
          <p:nvPr>
            <p:ph type="ftr" sz="quarter" idx="11"/>
          </p:nvPr>
        </p:nvSpPr>
        <p:spPr/>
        <p:txBody>
          <a:bodyPr/>
          <a:lstStyle/>
          <a:p>
            <a:r>
              <a:rPr lang="en-US" dirty="0"/>
              <a:t>@egilhansen</a:t>
            </a:r>
          </a:p>
        </p:txBody>
      </p:sp>
      <p:sp>
        <p:nvSpPr>
          <p:cNvPr id="6" name="Slide Number Placeholder 5"/>
          <p:cNvSpPr>
            <a:spLocks noGrp="1"/>
          </p:cNvSpPr>
          <p:nvPr>
            <p:ph type="sldNum" sz="quarter" idx="12"/>
          </p:nvPr>
        </p:nvSpPr>
        <p:spPr/>
        <p:txBody>
          <a:bodyPr/>
          <a:lstStyle/>
          <a:p>
            <a:fld id="{85FB0EAE-F663-459D-93C8-397799977D7E}" type="slidenum">
              <a:rPr lang="en-US" smtClean="0"/>
              <a:t>‹#›</a:t>
            </a:fld>
            <a:endParaRPr lang="en-US"/>
          </a:p>
        </p:txBody>
      </p:sp>
    </p:spTree>
    <p:extLst>
      <p:ext uri="{BB962C8B-B14F-4D97-AF65-F5344CB8AC3E}">
        <p14:creationId xmlns:p14="http://schemas.microsoft.com/office/powerpoint/2010/main" val="356960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1659EF-385D-4E0A-A5D0-982F7B4F02C3}" type="datetime1">
              <a:rPr lang="en-US" smtClean="0"/>
              <a:t>11/20/2020</a:t>
            </a:fld>
            <a:endParaRPr lang="en-US"/>
          </a:p>
        </p:txBody>
      </p:sp>
      <p:sp>
        <p:nvSpPr>
          <p:cNvPr id="5" name="Footer Placeholder 4"/>
          <p:cNvSpPr>
            <a:spLocks noGrp="1"/>
          </p:cNvSpPr>
          <p:nvPr>
            <p:ph type="ftr" sz="quarter" idx="11"/>
          </p:nvPr>
        </p:nvSpPr>
        <p:spPr/>
        <p:txBody>
          <a:bodyPr/>
          <a:lstStyle/>
          <a:p>
            <a:r>
              <a:rPr lang="en-US"/>
              <a:t>@egilhansen</a:t>
            </a:r>
          </a:p>
        </p:txBody>
      </p:sp>
      <p:sp>
        <p:nvSpPr>
          <p:cNvPr id="6" name="Slide Number Placeholder 5"/>
          <p:cNvSpPr>
            <a:spLocks noGrp="1"/>
          </p:cNvSpPr>
          <p:nvPr>
            <p:ph type="sldNum" sz="quarter" idx="12"/>
          </p:nvPr>
        </p:nvSpPr>
        <p:spPr/>
        <p:txBody>
          <a:bodyPr/>
          <a:lstStyle/>
          <a:p>
            <a:fld id="{85FB0EAE-F663-459D-93C8-397799977D7E}" type="slidenum">
              <a:rPr lang="en-US" smtClean="0"/>
              <a:t>‹#›</a:t>
            </a:fld>
            <a:endParaRPr lang="en-US"/>
          </a:p>
        </p:txBody>
      </p:sp>
    </p:spTree>
    <p:extLst>
      <p:ext uri="{BB962C8B-B14F-4D97-AF65-F5344CB8AC3E}">
        <p14:creationId xmlns:p14="http://schemas.microsoft.com/office/powerpoint/2010/main" val="71924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3DAD0-1222-45F8-A05C-B6ED3F3EF56B}" type="datetime1">
              <a:rPr lang="en-US" smtClean="0"/>
              <a:t>11/20/2020</a:t>
            </a:fld>
            <a:endParaRPr lang="en-US"/>
          </a:p>
        </p:txBody>
      </p:sp>
      <p:sp>
        <p:nvSpPr>
          <p:cNvPr id="6" name="Footer Placeholder 5"/>
          <p:cNvSpPr>
            <a:spLocks noGrp="1"/>
          </p:cNvSpPr>
          <p:nvPr>
            <p:ph type="ftr" sz="quarter" idx="11"/>
          </p:nvPr>
        </p:nvSpPr>
        <p:spPr/>
        <p:txBody>
          <a:bodyPr/>
          <a:lstStyle/>
          <a:p>
            <a:r>
              <a:rPr lang="en-US" dirty="0"/>
              <a:t>@egilhansen</a:t>
            </a:r>
          </a:p>
        </p:txBody>
      </p:sp>
      <p:sp>
        <p:nvSpPr>
          <p:cNvPr id="7" name="Slide Number Placeholder 6"/>
          <p:cNvSpPr>
            <a:spLocks noGrp="1"/>
          </p:cNvSpPr>
          <p:nvPr>
            <p:ph type="sldNum" sz="quarter" idx="12"/>
          </p:nvPr>
        </p:nvSpPr>
        <p:spPr/>
        <p:txBody>
          <a:bodyPr/>
          <a:lstStyle/>
          <a:p>
            <a:fld id="{85FB0EAE-F663-459D-93C8-397799977D7E}" type="slidenum">
              <a:rPr lang="en-US" smtClean="0"/>
              <a:t>‹#›</a:t>
            </a:fld>
            <a:endParaRPr lang="en-US"/>
          </a:p>
        </p:txBody>
      </p:sp>
    </p:spTree>
    <p:extLst>
      <p:ext uri="{BB962C8B-B14F-4D97-AF65-F5344CB8AC3E}">
        <p14:creationId xmlns:p14="http://schemas.microsoft.com/office/powerpoint/2010/main" val="339481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CC7C2B-4628-49A8-8A69-F05FB2E06B87}" type="datetime1">
              <a:rPr lang="en-US" smtClean="0"/>
              <a:t>11/20/2020</a:t>
            </a:fld>
            <a:endParaRPr lang="en-US"/>
          </a:p>
        </p:txBody>
      </p:sp>
      <p:sp>
        <p:nvSpPr>
          <p:cNvPr id="8" name="Footer Placeholder 7"/>
          <p:cNvSpPr>
            <a:spLocks noGrp="1"/>
          </p:cNvSpPr>
          <p:nvPr>
            <p:ph type="ftr" sz="quarter" idx="11"/>
          </p:nvPr>
        </p:nvSpPr>
        <p:spPr/>
        <p:txBody>
          <a:bodyPr/>
          <a:lstStyle/>
          <a:p>
            <a:r>
              <a:rPr lang="en-US" dirty="0"/>
              <a:t>@egilhansen</a:t>
            </a:r>
          </a:p>
        </p:txBody>
      </p:sp>
      <p:sp>
        <p:nvSpPr>
          <p:cNvPr id="9" name="Slide Number Placeholder 8"/>
          <p:cNvSpPr>
            <a:spLocks noGrp="1"/>
          </p:cNvSpPr>
          <p:nvPr>
            <p:ph type="sldNum" sz="quarter" idx="12"/>
          </p:nvPr>
        </p:nvSpPr>
        <p:spPr/>
        <p:txBody>
          <a:bodyPr/>
          <a:lstStyle/>
          <a:p>
            <a:fld id="{85FB0EAE-F663-459D-93C8-397799977D7E}" type="slidenum">
              <a:rPr lang="en-US" smtClean="0"/>
              <a:t>‹#›</a:t>
            </a:fld>
            <a:endParaRPr lang="en-US"/>
          </a:p>
        </p:txBody>
      </p:sp>
    </p:spTree>
    <p:extLst>
      <p:ext uri="{BB962C8B-B14F-4D97-AF65-F5344CB8AC3E}">
        <p14:creationId xmlns:p14="http://schemas.microsoft.com/office/powerpoint/2010/main" val="82772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E007DD-D51B-4A53-928D-E746ED0FBF05}" type="datetime1">
              <a:rPr lang="en-US" smtClean="0"/>
              <a:t>11/20/2020</a:t>
            </a:fld>
            <a:endParaRPr lang="en-US"/>
          </a:p>
        </p:txBody>
      </p:sp>
      <p:sp>
        <p:nvSpPr>
          <p:cNvPr id="4" name="Footer Placeholder 3"/>
          <p:cNvSpPr>
            <a:spLocks noGrp="1"/>
          </p:cNvSpPr>
          <p:nvPr>
            <p:ph type="ftr" sz="quarter" idx="11"/>
          </p:nvPr>
        </p:nvSpPr>
        <p:spPr/>
        <p:txBody>
          <a:bodyPr/>
          <a:lstStyle/>
          <a:p>
            <a:r>
              <a:rPr lang="en-US"/>
              <a:t>@egilhansen</a:t>
            </a:r>
          </a:p>
        </p:txBody>
      </p:sp>
      <p:sp>
        <p:nvSpPr>
          <p:cNvPr id="5" name="Slide Number Placeholder 4"/>
          <p:cNvSpPr>
            <a:spLocks noGrp="1"/>
          </p:cNvSpPr>
          <p:nvPr>
            <p:ph type="sldNum" sz="quarter" idx="12"/>
          </p:nvPr>
        </p:nvSpPr>
        <p:spPr/>
        <p:txBody>
          <a:bodyPr/>
          <a:lstStyle/>
          <a:p>
            <a:fld id="{85FB0EAE-F663-459D-93C8-397799977D7E}" type="slidenum">
              <a:rPr lang="en-US" smtClean="0"/>
              <a:t>‹#›</a:t>
            </a:fld>
            <a:endParaRPr lang="en-US"/>
          </a:p>
        </p:txBody>
      </p:sp>
    </p:spTree>
    <p:extLst>
      <p:ext uri="{BB962C8B-B14F-4D97-AF65-F5344CB8AC3E}">
        <p14:creationId xmlns:p14="http://schemas.microsoft.com/office/powerpoint/2010/main" val="238838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A2662-C797-44A2-9BA7-E282A7876A24}" type="datetime1">
              <a:rPr lang="en-US" smtClean="0"/>
              <a:t>11/20/2020</a:t>
            </a:fld>
            <a:endParaRPr lang="en-US"/>
          </a:p>
        </p:txBody>
      </p:sp>
      <p:sp>
        <p:nvSpPr>
          <p:cNvPr id="3" name="Footer Placeholder 2"/>
          <p:cNvSpPr>
            <a:spLocks noGrp="1"/>
          </p:cNvSpPr>
          <p:nvPr>
            <p:ph type="ftr" sz="quarter" idx="11"/>
          </p:nvPr>
        </p:nvSpPr>
        <p:spPr/>
        <p:txBody>
          <a:bodyPr/>
          <a:lstStyle/>
          <a:p>
            <a:r>
              <a:rPr lang="en-US"/>
              <a:t>@egilhansen</a:t>
            </a:r>
          </a:p>
        </p:txBody>
      </p:sp>
      <p:sp>
        <p:nvSpPr>
          <p:cNvPr id="4" name="Slide Number Placeholder 3"/>
          <p:cNvSpPr>
            <a:spLocks noGrp="1"/>
          </p:cNvSpPr>
          <p:nvPr>
            <p:ph type="sldNum" sz="quarter" idx="12"/>
          </p:nvPr>
        </p:nvSpPr>
        <p:spPr/>
        <p:txBody>
          <a:bodyPr/>
          <a:lstStyle/>
          <a:p>
            <a:fld id="{85FB0EAE-F663-459D-93C8-397799977D7E}" type="slidenum">
              <a:rPr lang="en-US" smtClean="0"/>
              <a:t>‹#›</a:t>
            </a:fld>
            <a:endParaRPr lang="en-US"/>
          </a:p>
        </p:txBody>
      </p:sp>
    </p:spTree>
    <p:extLst>
      <p:ext uri="{BB962C8B-B14F-4D97-AF65-F5344CB8AC3E}">
        <p14:creationId xmlns:p14="http://schemas.microsoft.com/office/powerpoint/2010/main" val="189653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72DF87-5B3D-4C17-B687-E8DC11A3A2ED}" type="datetime1">
              <a:rPr lang="en-US" smtClean="0"/>
              <a:t>11/20/2020</a:t>
            </a:fld>
            <a:endParaRPr lang="en-US"/>
          </a:p>
        </p:txBody>
      </p:sp>
      <p:sp>
        <p:nvSpPr>
          <p:cNvPr id="6" name="Footer Placeholder 5"/>
          <p:cNvSpPr>
            <a:spLocks noGrp="1"/>
          </p:cNvSpPr>
          <p:nvPr>
            <p:ph type="ftr" sz="quarter" idx="11"/>
          </p:nvPr>
        </p:nvSpPr>
        <p:spPr/>
        <p:txBody>
          <a:bodyPr/>
          <a:lstStyle/>
          <a:p>
            <a:r>
              <a:rPr lang="en-US"/>
              <a:t>@egilhansen</a:t>
            </a:r>
          </a:p>
        </p:txBody>
      </p:sp>
      <p:sp>
        <p:nvSpPr>
          <p:cNvPr id="7" name="Slide Number Placeholder 6"/>
          <p:cNvSpPr>
            <a:spLocks noGrp="1"/>
          </p:cNvSpPr>
          <p:nvPr>
            <p:ph type="sldNum" sz="quarter" idx="12"/>
          </p:nvPr>
        </p:nvSpPr>
        <p:spPr/>
        <p:txBody>
          <a:bodyPr/>
          <a:lstStyle/>
          <a:p>
            <a:fld id="{85FB0EAE-F663-459D-93C8-397799977D7E}" type="slidenum">
              <a:rPr lang="en-US" smtClean="0"/>
              <a:t>‹#›</a:t>
            </a:fld>
            <a:endParaRPr lang="en-US"/>
          </a:p>
        </p:txBody>
      </p:sp>
    </p:spTree>
    <p:extLst>
      <p:ext uri="{BB962C8B-B14F-4D97-AF65-F5344CB8AC3E}">
        <p14:creationId xmlns:p14="http://schemas.microsoft.com/office/powerpoint/2010/main" val="298923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B9291-707C-43BE-AEB9-CD194C60B694}" type="datetime1">
              <a:rPr lang="en-US" smtClean="0"/>
              <a:t>11/20/2020</a:t>
            </a:fld>
            <a:endParaRPr lang="en-US"/>
          </a:p>
        </p:txBody>
      </p:sp>
      <p:sp>
        <p:nvSpPr>
          <p:cNvPr id="6" name="Footer Placeholder 5"/>
          <p:cNvSpPr>
            <a:spLocks noGrp="1"/>
          </p:cNvSpPr>
          <p:nvPr>
            <p:ph type="ftr" sz="quarter" idx="11"/>
          </p:nvPr>
        </p:nvSpPr>
        <p:spPr/>
        <p:txBody>
          <a:bodyPr/>
          <a:lstStyle/>
          <a:p>
            <a:r>
              <a:rPr lang="en-US"/>
              <a:t>@egilhansen</a:t>
            </a:r>
          </a:p>
        </p:txBody>
      </p:sp>
      <p:sp>
        <p:nvSpPr>
          <p:cNvPr id="7" name="Slide Number Placeholder 6"/>
          <p:cNvSpPr>
            <a:spLocks noGrp="1"/>
          </p:cNvSpPr>
          <p:nvPr>
            <p:ph type="sldNum" sz="quarter" idx="12"/>
          </p:nvPr>
        </p:nvSpPr>
        <p:spPr/>
        <p:txBody>
          <a:bodyPr/>
          <a:lstStyle/>
          <a:p>
            <a:fld id="{85FB0EAE-F663-459D-93C8-397799977D7E}" type="slidenum">
              <a:rPr lang="en-US" smtClean="0"/>
              <a:t>‹#›</a:t>
            </a:fld>
            <a:endParaRPr lang="en-US"/>
          </a:p>
        </p:txBody>
      </p:sp>
    </p:spTree>
    <p:extLst>
      <p:ext uri="{BB962C8B-B14F-4D97-AF65-F5344CB8AC3E}">
        <p14:creationId xmlns:p14="http://schemas.microsoft.com/office/powerpoint/2010/main" val="278566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B23A5-7D8D-432B-ADF2-67FB52BA90AB}" type="datetime1">
              <a:rPr lang="en-US" smtClean="0"/>
              <a:t>11/20/2020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@egilhansen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B0EAE-F663-459D-93C8-397799977D7E}" type="slidenum">
              <a:rPr lang="en-US" smtClean="0"/>
              <a:t>‹#›</a:t>
            </a:fld>
            <a:endParaRPr lang="en-US"/>
          </a:p>
        </p:txBody>
      </p:sp>
    </p:spTree>
    <p:extLst>
      <p:ext uri="{BB962C8B-B14F-4D97-AF65-F5344CB8AC3E}">
        <p14:creationId xmlns:p14="http://schemas.microsoft.com/office/powerpoint/2010/main" val="10615116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jpe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27AF-77BB-4BC2-B4CF-4E41A2B660F7}"/>
              </a:ext>
            </a:extLst>
          </p:cNvPr>
          <p:cNvSpPr>
            <a:spLocks noGrp="1"/>
          </p:cNvSpPr>
          <p:nvPr>
            <p:ph type="ctrTitle"/>
          </p:nvPr>
        </p:nvSpPr>
        <p:spPr/>
        <p:txBody>
          <a:bodyPr/>
          <a:lstStyle/>
          <a:p>
            <a:r>
              <a:rPr lang="en-US" dirty="0"/>
              <a:t>Testing </a:t>
            </a:r>
            <a:r>
              <a:rPr lang="en-US" dirty="0" err="1"/>
              <a:t>Blazor</a:t>
            </a:r>
            <a:r>
              <a:rPr lang="en-US" dirty="0"/>
              <a:t> Components for Fun and Profit</a:t>
            </a:r>
          </a:p>
        </p:txBody>
      </p:sp>
      <p:sp>
        <p:nvSpPr>
          <p:cNvPr id="3" name="Subtitle 2">
            <a:extLst>
              <a:ext uri="{FF2B5EF4-FFF2-40B4-BE49-F238E27FC236}">
                <a16:creationId xmlns:a16="http://schemas.microsoft.com/office/drawing/2014/main" id="{8A52BE97-A8A8-470A-9CD8-68D284847C52}"/>
              </a:ext>
            </a:extLst>
          </p:cNvPr>
          <p:cNvSpPr>
            <a:spLocks noGrp="1"/>
          </p:cNvSpPr>
          <p:nvPr>
            <p:ph type="subTitle" idx="1"/>
          </p:nvPr>
        </p:nvSpPr>
        <p:spPr/>
        <p:txBody>
          <a:bodyPr/>
          <a:lstStyle/>
          <a:p>
            <a:r>
              <a:rPr lang="en-US" dirty="0"/>
              <a:t>… or just because your manager demands tests!</a:t>
            </a:r>
          </a:p>
        </p:txBody>
      </p:sp>
      <p:sp>
        <p:nvSpPr>
          <p:cNvPr id="4" name="Footer Placeholder 3">
            <a:extLst>
              <a:ext uri="{FF2B5EF4-FFF2-40B4-BE49-F238E27FC236}">
                <a16:creationId xmlns:a16="http://schemas.microsoft.com/office/drawing/2014/main" id="{8E8D9B0B-7FCF-4A94-A711-CA4563E391D8}"/>
              </a:ext>
            </a:extLst>
          </p:cNvPr>
          <p:cNvSpPr>
            <a:spLocks noGrp="1"/>
          </p:cNvSpPr>
          <p:nvPr>
            <p:ph type="ftr" sz="quarter" idx="11"/>
          </p:nvPr>
        </p:nvSpPr>
        <p:spPr/>
        <p:txBody>
          <a:bodyPr/>
          <a:lstStyle/>
          <a:p>
            <a:r>
              <a:rPr lang="en-US"/>
              <a:t>@egilhansen</a:t>
            </a:r>
            <a:endParaRPr lang="en-US" dirty="0"/>
          </a:p>
        </p:txBody>
      </p:sp>
      <p:sp>
        <p:nvSpPr>
          <p:cNvPr id="5" name="Slide Number Placeholder 4">
            <a:extLst>
              <a:ext uri="{FF2B5EF4-FFF2-40B4-BE49-F238E27FC236}">
                <a16:creationId xmlns:a16="http://schemas.microsoft.com/office/drawing/2014/main" id="{E57CFC7B-B5F9-4832-B133-097EE5618B0E}"/>
              </a:ext>
            </a:extLst>
          </p:cNvPr>
          <p:cNvSpPr>
            <a:spLocks noGrp="1"/>
          </p:cNvSpPr>
          <p:nvPr>
            <p:ph type="sldNum" sz="quarter" idx="12"/>
          </p:nvPr>
        </p:nvSpPr>
        <p:spPr/>
        <p:txBody>
          <a:bodyPr/>
          <a:lstStyle/>
          <a:p>
            <a:fld id="{85FB0EAE-F663-459D-93C8-397799977D7E}" type="slidenum">
              <a:rPr lang="en-US" smtClean="0"/>
              <a:t>1</a:t>
            </a:fld>
            <a:endParaRPr lang="en-US"/>
          </a:p>
        </p:txBody>
      </p:sp>
    </p:spTree>
    <p:extLst>
      <p:ext uri="{BB962C8B-B14F-4D97-AF65-F5344CB8AC3E}">
        <p14:creationId xmlns:p14="http://schemas.microsoft.com/office/powerpoint/2010/main" val="414022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3BBB-7785-48EF-8DE2-772C173C152E}"/>
              </a:ext>
            </a:extLst>
          </p:cNvPr>
          <p:cNvSpPr>
            <a:spLocks noGrp="1"/>
          </p:cNvSpPr>
          <p:nvPr>
            <p:ph type="title"/>
          </p:nvPr>
        </p:nvSpPr>
        <p:spPr/>
        <p:txBody>
          <a:bodyPr/>
          <a:lstStyle/>
          <a:p>
            <a:r>
              <a:rPr lang="en-US" dirty="0"/>
              <a:t>Other features</a:t>
            </a:r>
          </a:p>
        </p:txBody>
      </p:sp>
      <p:sp>
        <p:nvSpPr>
          <p:cNvPr id="3" name="Content Placeholder 2">
            <a:extLst>
              <a:ext uri="{FF2B5EF4-FFF2-40B4-BE49-F238E27FC236}">
                <a16:creationId xmlns:a16="http://schemas.microsoft.com/office/drawing/2014/main" id="{3DF0DD5A-880B-4470-8EDD-14011AD2156F}"/>
              </a:ext>
            </a:extLst>
          </p:cNvPr>
          <p:cNvSpPr>
            <a:spLocks noGrp="1"/>
          </p:cNvSpPr>
          <p:nvPr>
            <p:ph idx="1"/>
          </p:nvPr>
        </p:nvSpPr>
        <p:spPr>
          <a:xfrm>
            <a:off x="838200" y="1825625"/>
            <a:ext cx="4300242" cy="4351338"/>
          </a:xfrm>
        </p:spPr>
        <p:txBody>
          <a:bodyPr/>
          <a:lstStyle/>
          <a:p>
            <a:r>
              <a:rPr lang="en-US" dirty="0"/>
              <a:t>Helpers for dealing with async renders</a:t>
            </a:r>
          </a:p>
          <a:p>
            <a:r>
              <a:rPr lang="en-US" dirty="0"/>
              <a:t>Writing tests in razor syntax</a:t>
            </a:r>
          </a:p>
          <a:p>
            <a:r>
              <a:rPr lang="en-US" dirty="0"/>
              <a:t>Simple snapshot testing</a:t>
            </a:r>
          </a:p>
          <a:p>
            <a:r>
              <a:rPr lang="en-US" dirty="0"/>
              <a:t>Mocking </a:t>
            </a:r>
            <a:r>
              <a:rPr lang="en-US" dirty="0" err="1"/>
              <a:t>IJSRuntime</a:t>
            </a:r>
            <a:endParaRPr lang="en-US" dirty="0"/>
          </a:p>
          <a:p>
            <a:r>
              <a:rPr lang="en-US" dirty="0"/>
              <a:t>Faking authentication</a:t>
            </a:r>
          </a:p>
          <a:p>
            <a:endParaRPr lang="en-US" dirty="0"/>
          </a:p>
        </p:txBody>
      </p:sp>
      <p:sp>
        <p:nvSpPr>
          <p:cNvPr id="4" name="Footer Placeholder 3">
            <a:extLst>
              <a:ext uri="{FF2B5EF4-FFF2-40B4-BE49-F238E27FC236}">
                <a16:creationId xmlns:a16="http://schemas.microsoft.com/office/drawing/2014/main" id="{0CABFDCB-580E-45D6-9A9B-44C1986EB016}"/>
              </a:ext>
            </a:extLst>
          </p:cNvPr>
          <p:cNvSpPr>
            <a:spLocks noGrp="1"/>
          </p:cNvSpPr>
          <p:nvPr>
            <p:ph type="ftr" sz="quarter" idx="11"/>
          </p:nvPr>
        </p:nvSpPr>
        <p:spPr/>
        <p:txBody>
          <a:bodyPr/>
          <a:lstStyle/>
          <a:p>
            <a:r>
              <a:rPr lang="en-US"/>
              <a:t>@egilhansen</a:t>
            </a:r>
            <a:endParaRPr lang="en-US" dirty="0"/>
          </a:p>
        </p:txBody>
      </p:sp>
      <p:sp>
        <p:nvSpPr>
          <p:cNvPr id="5" name="Slide Number Placeholder 4">
            <a:extLst>
              <a:ext uri="{FF2B5EF4-FFF2-40B4-BE49-F238E27FC236}">
                <a16:creationId xmlns:a16="http://schemas.microsoft.com/office/drawing/2014/main" id="{411DEED7-CFFE-4CAF-A078-05DEFAE9B085}"/>
              </a:ext>
            </a:extLst>
          </p:cNvPr>
          <p:cNvSpPr>
            <a:spLocks noGrp="1"/>
          </p:cNvSpPr>
          <p:nvPr>
            <p:ph type="sldNum" sz="quarter" idx="12"/>
          </p:nvPr>
        </p:nvSpPr>
        <p:spPr/>
        <p:txBody>
          <a:bodyPr/>
          <a:lstStyle/>
          <a:p>
            <a:fld id="{85FB0EAE-F663-459D-93C8-397799977D7E}" type="slidenum">
              <a:rPr lang="en-US" smtClean="0"/>
              <a:t>10</a:t>
            </a:fld>
            <a:endParaRPr lang="en-US"/>
          </a:p>
        </p:txBody>
      </p:sp>
      <p:sp>
        <p:nvSpPr>
          <p:cNvPr id="7" name="TextBox 6">
            <a:extLst>
              <a:ext uri="{FF2B5EF4-FFF2-40B4-BE49-F238E27FC236}">
                <a16:creationId xmlns:a16="http://schemas.microsoft.com/office/drawing/2014/main" id="{3E8805BF-FEA5-493C-A7AD-C6443FD68988}"/>
              </a:ext>
            </a:extLst>
          </p:cNvPr>
          <p:cNvSpPr txBox="1"/>
          <p:nvPr/>
        </p:nvSpPr>
        <p:spPr>
          <a:xfrm>
            <a:off x="5543045" y="1870075"/>
            <a:ext cx="6303695" cy="4185761"/>
          </a:xfrm>
          <a:prstGeom prst="rect">
            <a:avLst/>
          </a:prstGeom>
          <a:noFill/>
        </p:spPr>
        <p:txBody>
          <a:bodyPr wrap="square">
            <a:spAutoFit/>
          </a:bodyPr>
          <a:lstStyle/>
          <a:p>
            <a:r>
              <a:rPr lang="en-US" sz="1400" b="0" i="0" dirty="0">
                <a:solidFill>
                  <a:srgbClr val="BDFF7C"/>
                </a:solidFill>
                <a:effectLst/>
                <a:latin typeface="Consolas" panose="020B0609020204030204" pitchFamily="49" charset="0"/>
              </a:rPr>
              <a:t>@inherits</a:t>
            </a:r>
            <a:r>
              <a:rPr lang="en-US" sz="1400" b="0" i="0" dirty="0">
                <a:solidFill>
                  <a:srgbClr val="FF6D6D"/>
                </a:solidFill>
                <a:effectLst/>
                <a:latin typeface="Consolas" panose="020B0609020204030204" pitchFamily="49" charset="0"/>
              </a:rPr>
              <a:t> </a:t>
            </a:r>
            <a:r>
              <a:rPr lang="en-US" sz="1400" b="0" i="0" dirty="0" err="1">
                <a:solidFill>
                  <a:srgbClr val="FF6D6D"/>
                </a:solidFill>
                <a:effectLst/>
                <a:latin typeface="Consolas" panose="020B0609020204030204" pitchFamily="49" charset="0"/>
              </a:rPr>
              <a:t>TestComponentBase</a:t>
            </a:r>
            <a:r>
              <a:rPr lang="en-US" sz="1400" b="0" i="0" dirty="0">
                <a:solidFill>
                  <a:srgbClr val="BDB7AF"/>
                </a:solidFill>
                <a:effectLst/>
                <a:latin typeface="Consolas" panose="020B0609020204030204" pitchFamily="49" charset="0"/>
              </a:rPr>
              <a:t> </a:t>
            </a:r>
            <a:br>
              <a:rPr lang="en-US" sz="1400" b="0" i="0" dirty="0">
                <a:solidFill>
                  <a:srgbClr val="BDB7AF"/>
                </a:solidFill>
                <a:effectLst/>
                <a:latin typeface="Consolas" panose="020B0609020204030204" pitchFamily="49" charset="0"/>
              </a:rPr>
            </a:br>
            <a:br>
              <a:rPr lang="en-US" sz="1400" b="0" i="0" dirty="0">
                <a:solidFill>
                  <a:srgbClr val="BDB7AF"/>
                </a:solidFill>
                <a:effectLst/>
                <a:latin typeface="Consolas" panose="020B0609020204030204" pitchFamily="49" charset="0"/>
              </a:rPr>
            </a:br>
            <a:r>
              <a:rPr lang="en-US" sz="1400" b="0" i="0" dirty="0">
                <a:solidFill>
                  <a:srgbClr val="BDB7AF"/>
                </a:solidFill>
                <a:effectLst/>
                <a:latin typeface="Consolas" panose="020B0609020204030204" pitchFamily="49" charset="0"/>
              </a:rPr>
              <a:t>&lt;</a:t>
            </a:r>
            <a:r>
              <a:rPr lang="en-US" sz="1400" b="1" i="0" dirty="0">
                <a:solidFill>
                  <a:srgbClr val="BDB7AF"/>
                </a:solidFill>
                <a:effectLst/>
                <a:latin typeface="Consolas" panose="020B0609020204030204" pitchFamily="49" charset="0"/>
              </a:rPr>
              <a:t>Fixture</a:t>
            </a:r>
            <a:r>
              <a:rPr lang="en-US" sz="1400" b="0" i="0" dirty="0">
                <a:solidFill>
                  <a:srgbClr val="BDB7AF"/>
                </a:solidFill>
                <a:effectLst/>
                <a:latin typeface="Consolas" panose="020B0609020204030204" pitchFamily="49" charset="0"/>
              </a:rPr>
              <a:t> Test=</a:t>
            </a:r>
            <a:r>
              <a:rPr lang="en-US" sz="1400" b="0" i="0" dirty="0">
                <a:solidFill>
                  <a:srgbClr val="D59C83"/>
                </a:solidFill>
                <a:effectLst/>
                <a:latin typeface="Consolas" panose="020B0609020204030204" pitchFamily="49" charset="0"/>
              </a:rPr>
              <a:t>"</a:t>
            </a:r>
            <a:r>
              <a:rPr lang="en-US" sz="1400" b="0" i="0" dirty="0" err="1">
                <a:solidFill>
                  <a:srgbClr val="D59C83"/>
                </a:solidFill>
                <a:effectLst/>
                <a:latin typeface="Consolas" panose="020B0609020204030204" pitchFamily="49" charset="0"/>
              </a:rPr>
              <a:t>HelloWorldComponentRendersCorrectly</a:t>
            </a:r>
            <a:r>
              <a:rPr lang="en-US" sz="1400" b="0" i="0" dirty="0">
                <a:solidFill>
                  <a:srgbClr val="D59C83"/>
                </a:solidFill>
                <a:effectLst/>
                <a:latin typeface="Consolas" panose="020B0609020204030204" pitchFamily="49" charset="0"/>
              </a:rPr>
              <a:t>"</a:t>
            </a:r>
            <a:r>
              <a:rPr lang="en-US" sz="1400" b="0" i="0" dirty="0">
                <a:solidFill>
                  <a:srgbClr val="BDB7AF"/>
                </a:solidFill>
                <a:effectLst/>
                <a:latin typeface="Consolas" panose="020B0609020204030204" pitchFamily="49" charset="0"/>
              </a:rPr>
              <a:t>&gt;</a:t>
            </a:r>
            <a:endParaRPr lang="en-US" sz="1400" dirty="0">
              <a:solidFill>
                <a:srgbClr val="BDB7AF"/>
              </a:solidFill>
              <a:latin typeface="Consolas" panose="020B0609020204030204" pitchFamily="49" charset="0"/>
            </a:endParaRPr>
          </a:p>
          <a:p>
            <a:r>
              <a:rPr lang="en-US" sz="1400" b="0" i="0" dirty="0">
                <a:solidFill>
                  <a:srgbClr val="BDB7AF"/>
                </a:solidFill>
                <a:effectLst/>
                <a:latin typeface="Consolas" panose="020B0609020204030204" pitchFamily="49" charset="0"/>
              </a:rPr>
              <a:t>  &lt;</a:t>
            </a:r>
            <a:r>
              <a:rPr lang="en-US" sz="1400" b="1" i="0" dirty="0" err="1">
                <a:solidFill>
                  <a:srgbClr val="BDB7AF"/>
                </a:solidFill>
                <a:effectLst/>
                <a:latin typeface="Consolas" panose="020B0609020204030204" pitchFamily="49" charset="0"/>
              </a:rPr>
              <a:t>ComponentUnderTest</a:t>
            </a:r>
            <a:r>
              <a:rPr lang="en-US" sz="1400" b="0" i="0" dirty="0">
                <a:solidFill>
                  <a:srgbClr val="BDB7AF"/>
                </a:solidFill>
                <a:effectLst/>
                <a:latin typeface="Consolas" panose="020B0609020204030204" pitchFamily="49" charset="0"/>
              </a:rPr>
              <a:t>&gt;</a:t>
            </a:r>
            <a:br>
              <a:rPr lang="en-US" sz="1400" b="0" i="0" dirty="0">
                <a:solidFill>
                  <a:srgbClr val="BDB7AF"/>
                </a:solidFill>
                <a:effectLst/>
                <a:latin typeface="Consolas" panose="020B0609020204030204" pitchFamily="49" charset="0"/>
              </a:rPr>
            </a:br>
            <a:r>
              <a:rPr lang="en-US" sz="1400" b="0" i="0" dirty="0">
                <a:solidFill>
                  <a:srgbClr val="BDB7AF"/>
                </a:solidFill>
                <a:effectLst/>
                <a:latin typeface="Consolas" panose="020B0609020204030204" pitchFamily="49" charset="0"/>
              </a:rPr>
              <a:t>    &lt;</a:t>
            </a:r>
            <a:r>
              <a:rPr lang="en-US" sz="1400" b="1" i="0" dirty="0">
                <a:solidFill>
                  <a:srgbClr val="BDB7AF"/>
                </a:solidFill>
                <a:effectLst/>
                <a:latin typeface="Consolas" panose="020B0609020204030204" pitchFamily="49" charset="0"/>
              </a:rPr>
              <a:t>HelloWorld</a:t>
            </a:r>
            <a:r>
              <a:rPr lang="en-US" sz="1400" b="0" i="0" dirty="0">
                <a:solidFill>
                  <a:srgbClr val="BDB7AF"/>
                </a:solidFill>
                <a:effectLst/>
                <a:latin typeface="Consolas" panose="020B0609020204030204" pitchFamily="49" charset="0"/>
              </a:rPr>
              <a:t> /&gt;</a:t>
            </a:r>
            <a:br>
              <a:rPr lang="en-US" sz="1400" b="0" i="0" dirty="0">
                <a:solidFill>
                  <a:srgbClr val="BDB7AF"/>
                </a:solidFill>
                <a:effectLst/>
                <a:latin typeface="Consolas" panose="020B0609020204030204" pitchFamily="49" charset="0"/>
              </a:rPr>
            </a:br>
            <a:r>
              <a:rPr lang="en-US" sz="1400" b="0" i="0" dirty="0">
                <a:solidFill>
                  <a:srgbClr val="BDB7AF"/>
                </a:solidFill>
                <a:effectLst/>
                <a:latin typeface="Consolas" panose="020B0609020204030204" pitchFamily="49" charset="0"/>
              </a:rPr>
              <a:t>  &lt;/</a:t>
            </a:r>
            <a:r>
              <a:rPr lang="en-US" sz="1400" b="1" i="0" dirty="0" err="1">
                <a:solidFill>
                  <a:srgbClr val="BDB7AF"/>
                </a:solidFill>
                <a:effectLst/>
                <a:latin typeface="Consolas" panose="020B0609020204030204" pitchFamily="49" charset="0"/>
              </a:rPr>
              <a:t>ComponentUnderTest</a:t>
            </a:r>
            <a:r>
              <a:rPr lang="en-US" sz="1400" b="0" i="0" dirty="0">
                <a:solidFill>
                  <a:srgbClr val="BDB7AF"/>
                </a:solidFill>
                <a:effectLst/>
                <a:latin typeface="Consolas" panose="020B0609020204030204" pitchFamily="49" charset="0"/>
              </a:rPr>
              <a:t>&gt; </a:t>
            </a:r>
          </a:p>
          <a:p>
            <a:r>
              <a:rPr lang="en-US" sz="1400" dirty="0">
                <a:solidFill>
                  <a:srgbClr val="BDB7AF"/>
                </a:solidFill>
                <a:latin typeface="Consolas" panose="020B0609020204030204" pitchFamily="49" charset="0"/>
              </a:rPr>
              <a:t>  </a:t>
            </a:r>
          </a:p>
          <a:p>
            <a:r>
              <a:rPr lang="en-US" sz="1400" b="0" i="0" dirty="0">
                <a:solidFill>
                  <a:srgbClr val="BDB7AF"/>
                </a:solidFill>
                <a:effectLst/>
                <a:latin typeface="Consolas" panose="020B0609020204030204" pitchFamily="49" charset="0"/>
              </a:rPr>
              <a:t>  </a:t>
            </a:r>
            <a:r>
              <a:rPr lang="en-US" sz="1400" b="0" i="0" dirty="0">
                <a:solidFill>
                  <a:srgbClr val="BDFF7C"/>
                </a:solidFill>
                <a:effectLst/>
                <a:latin typeface="Consolas" panose="020B0609020204030204" pitchFamily="49" charset="0"/>
              </a:rPr>
              <a:t>@code</a:t>
            </a:r>
            <a:br>
              <a:rPr lang="en-US" sz="1400" b="0" i="0" dirty="0">
                <a:solidFill>
                  <a:srgbClr val="BDFF7C"/>
                </a:solidFill>
                <a:effectLst/>
                <a:latin typeface="Consolas" panose="020B0609020204030204" pitchFamily="49" charset="0"/>
              </a:rPr>
            </a:br>
            <a:r>
              <a:rPr lang="en-US" sz="1400" b="0" i="0" dirty="0">
                <a:solidFill>
                  <a:srgbClr val="BDFF7C"/>
                </a:solidFill>
                <a:effectLst/>
                <a:latin typeface="Consolas" panose="020B0609020204030204" pitchFamily="49" charset="0"/>
              </a:rPr>
              <a:t>  {</a:t>
            </a:r>
            <a:r>
              <a:rPr lang="en-US" sz="1400" b="0" i="0" dirty="0">
                <a:solidFill>
                  <a:srgbClr val="BDB7AF"/>
                </a:solidFill>
                <a:effectLst/>
                <a:latin typeface="Consolas" panose="020B0609020204030204" pitchFamily="49" charset="0"/>
              </a:rPr>
              <a:t> </a:t>
            </a:r>
            <a:br>
              <a:rPr lang="en-US" sz="1400" b="0" i="0" dirty="0">
                <a:solidFill>
                  <a:srgbClr val="BDB7AF"/>
                </a:solidFill>
                <a:effectLst/>
                <a:latin typeface="Consolas" panose="020B0609020204030204" pitchFamily="49" charset="0"/>
              </a:rPr>
            </a:br>
            <a:r>
              <a:rPr lang="en-US" sz="1400" b="0" i="0" dirty="0">
                <a:solidFill>
                  <a:srgbClr val="BDB7AF"/>
                </a:solidFill>
                <a:effectLst/>
                <a:latin typeface="Consolas" panose="020B0609020204030204" pitchFamily="49" charset="0"/>
              </a:rPr>
              <a:t>    </a:t>
            </a:r>
            <a:r>
              <a:rPr lang="en-US" sz="1400" b="1" i="0" dirty="0">
                <a:solidFill>
                  <a:srgbClr val="60A4D8"/>
                </a:solidFill>
                <a:effectLst/>
                <a:latin typeface="Consolas" panose="020B0609020204030204" pitchFamily="49" charset="0"/>
              </a:rPr>
              <a:t>void</a:t>
            </a:r>
            <a:r>
              <a:rPr lang="en-US" sz="1400" b="0" i="0" dirty="0">
                <a:solidFill>
                  <a:srgbClr val="BDB7AF"/>
                </a:solidFill>
                <a:effectLst/>
                <a:latin typeface="Consolas" panose="020B0609020204030204" pitchFamily="49" charset="0"/>
              </a:rPr>
              <a:t> </a:t>
            </a:r>
            <a:r>
              <a:rPr lang="en-US" sz="1400" b="1" i="0" dirty="0" err="1">
                <a:solidFill>
                  <a:srgbClr val="FF6D6D"/>
                </a:solidFill>
                <a:effectLst/>
                <a:latin typeface="Consolas" panose="020B0609020204030204" pitchFamily="49" charset="0"/>
              </a:rPr>
              <a:t>HelloWorldComponentRendersCorrectly</a:t>
            </a:r>
            <a:r>
              <a:rPr lang="en-US" sz="1400" b="0" i="0" dirty="0">
                <a:solidFill>
                  <a:srgbClr val="BDB7AF"/>
                </a:solidFill>
                <a:effectLst/>
                <a:latin typeface="Consolas" panose="020B0609020204030204" pitchFamily="49" charset="0"/>
              </a:rPr>
              <a:t>(Fixture fixture) </a:t>
            </a:r>
            <a:br>
              <a:rPr lang="en-US" sz="1400" b="0" i="0" dirty="0">
                <a:solidFill>
                  <a:srgbClr val="BDB7AF"/>
                </a:solidFill>
                <a:effectLst/>
                <a:latin typeface="Consolas" panose="020B0609020204030204" pitchFamily="49" charset="0"/>
              </a:rPr>
            </a:br>
            <a:r>
              <a:rPr lang="en-US" sz="1400" b="0" i="0" dirty="0">
                <a:solidFill>
                  <a:srgbClr val="BDB7AF"/>
                </a:solidFill>
                <a:effectLst/>
                <a:latin typeface="Consolas" panose="020B0609020204030204" pitchFamily="49" charset="0"/>
              </a:rPr>
              <a:t>    { </a:t>
            </a:r>
          </a:p>
          <a:p>
            <a:r>
              <a:rPr lang="en-US" sz="1400" dirty="0">
                <a:solidFill>
                  <a:srgbClr val="BDB7AF"/>
                </a:solidFill>
                <a:latin typeface="Consolas" panose="020B0609020204030204" pitchFamily="49" charset="0"/>
              </a:rPr>
              <a:t>      </a:t>
            </a:r>
            <a:r>
              <a:rPr lang="en-US" sz="1400" b="0" i="0" dirty="0">
                <a:solidFill>
                  <a:srgbClr val="9D9488"/>
                </a:solidFill>
                <a:effectLst/>
                <a:latin typeface="Consolas" panose="020B0609020204030204" pitchFamily="49" charset="0"/>
              </a:rPr>
              <a:t>// Act</a:t>
            </a:r>
            <a:r>
              <a:rPr lang="en-US" sz="1400" b="0" i="0" dirty="0">
                <a:solidFill>
                  <a:srgbClr val="BDB7AF"/>
                </a:solidFill>
                <a:effectLst/>
                <a:latin typeface="Consolas" panose="020B0609020204030204" pitchFamily="49" charset="0"/>
              </a:rPr>
              <a:t> </a:t>
            </a:r>
          </a:p>
          <a:p>
            <a:r>
              <a:rPr lang="en-US" sz="1400" dirty="0">
                <a:solidFill>
                  <a:srgbClr val="BDB7AF"/>
                </a:solidFill>
                <a:latin typeface="Consolas" panose="020B0609020204030204" pitchFamily="49" charset="0"/>
              </a:rPr>
              <a:t>      </a:t>
            </a:r>
            <a:r>
              <a:rPr lang="en-US" sz="1400" b="1" i="0" dirty="0">
                <a:solidFill>
                  <a:srgbClr val="60A4D8"/>
                </a:solidFill>
                <a:effectLst/>
                <a:latin typeface="Consolas" panose="020B0609020204030204" pitchFamily="49" charset="0"/>
              </a:rPr>
              <a:t>var</a:t>
            </a:r>
            <a:r>
              <a:rPr lang="en-US" sz="1400" b="0" i="0" dirty="0">
                <a:solidFill>
                  <a:srgbClr val="BDB7AF"/>
                </a:solidFill>
                <a:effectLst/>
                <a:latin typeface="Consolas" panose="020B0609020204030204" pitchFamily="49" charset="0"/>
              </a:rPr>
              <a:t> cut = </a:t>
            </a:r>
            <a:r>
              <a:rPr lang="en-US" sz="1400" b="0" i="0" dirty="0" err="1">
                <a:solidFill>
                  <a:srgbClr val="BDB7AF"/>
                </a:solidFill>
                <a:effectLst/>
                <a:latin typeface="Consolas" panose="020B0609020204030204" pitchFamily="49" charset="0"/>
              </a:rPr>
              <a:t>fixture.GetComponentUnderTest</a:t>
            </a:r>
            <a:r>
              <a:rPr lang="en-US" sz="1400" b="0" i="0" dirty="0">
                <a:solidFill>
                  <a:srgbClr val="BDB7AF"/>
                </a:solidFill>
                <a:effectLst/>
                <a:latin typeface="Consolas" panose="020B0609020204030204" pitchFamily="49" charset="0"/>
              </a:rPr>
              <a:t>&lt;HelloWorld&gt;(); </a:t>
            </a:r>
          </a:p>
          <a:p>
            <a:r>
              <a:rPr lang="en-US" sz="1400" dirty="0">
                <a:solidFill>
                  <a:srgbClr val="BDB7AF"/>
                </a:solidFill>
                <a:latin typeface="Consolas" panose="020B0609020204030204" pitchFamily="49" charset="0"/>
              </a:rPr>
              <a:t>      </a:t>
            </a:r>
          </a:p>
          <a:p>
            <a:r>
              <a:rPr lang="en-US" sz="1400" b="0" i="0" dirty="0">
                <a:solidFill>
                  <a:srgbClr val="BDB7AF"/>
                </a:solidFill>
                <a:effectLst/>
                <a:latin typeface="Consolas" panose="020B0609020204030204" pitchFamily="49" charset="0"/>
              </a:rPr>
              <a:t>      </a:t>
            </a:r>
            <a:r>
              <a:rPr lang="en-US" sz="1400" b="0" i="0" dirty="0">
                <a:solidFill>
                  <a:srgbClr val="9D9488"/>
                </a:solidFill>
                <a:effectLst/>
                <a:latin typeface="Consolas" panose="020B0609020204030204" pitchFamily="49" charset="0"/>
              </a:rPr>
              <a:t>// Assert</a:t>
            </a:r>
            <a:r>
              <a:rPr lang="en-US" sz="1400" b="0" i="0" dirty="0">
                <a:solidFill>
                  <a:srgbClr val="BDB7AF"/>
                </a:solidFill>
                <a:effectLst/>
                <a:latin typeface="Consolas" panose="020B0609020204030204" pitchFamily="49" charset="0"/>
              </a:rPr>
              <a:t> </a:t>
            </a:r>
          </a:p>
          <a:p>
            <a:r>
              <a:rPr lang="en-US" sz="1400" dirty="0">
                <a:solidFill>
                  <a:srgbClr val="BDB7AF"/>
                </a:solidFill>
                <a:latin typeface="Consolas" panose="020B0609020204030204" pitchFamily="49" charset="0"/>
              </a:rPr>
              <a:t>      </a:t>
            </a:r>
            <a:r>
              <a:rPr lang="en-US" sz="1400" b="0" i="0" dirty="0" err="1">
                <a:solidFill>
                  <a:srgbClr val="BDB7AF"/>
                </a:solidFill>
                <a:effectLst/>
                <a:latin typeface="Consolas" panose="020B0609020204030204" pitchFamily="49" charset="0"/>
              </a:rPr>
              <a:t>cut.MarkupMatches</a:t>
            </a:r>
            <a:r>
              <a:rPr lang="en-US" sz="1400" b="0" i="0" dirty="0">
                <a:solidFill>
                  <a:srgbClr val="BDB7AF"/>
                </a:solidFill>
                <a:effectLst/>
                <a:latin typeface="Consolas" panose="020B0609020204030204" pitchFamily="49" charset="0"/>
              </a:rPr>
              <a:t>(</a:t>
            </a:r>
            <a:r>
              <a:rPr lang="en-US" sz="1400" b="0" i="0" dirty="0">
                <a:solidFill>
                  <a:srgbClr val="D59C83"/>
                </a:solidFill>
                <a:effectLst/>
                <a:latin typeface="Consolas" panose="020B0609020204030204" pitchFamily="49" charset="0"/>
              </a:rPr>
              <a:t>"&lt;h1&gt;Hello world from </a:t>
            </a:r>
            <a:r>
              <a:rPr lang="en-US" sz="1400" b="0" i="0" dirty="0" err="1">
                <a:solidFill>
                  <a:srgbClr val="D59C83"/>
                </a:solidFill>
                <a:effectLst/>
                <a:latin typeface="Consolas" panose="020B0609020204030204" pitchFamily="49" charset="0"/>
              </a:rPr>
              <a:t>Blazor</a:t>
            </a:r>
            <a:r>
              <a:rPr lang="en-US" sz="1400" b="0" i="0" dirty="0">
                <a:solidFill>
                  <a:srgbClr val="D59C83"/>
                </a:solidFill>
                <a:effectLst/>
                <a:latin typeface="Consolas" panose="020B0609020204030204" pitchFamily="49" charset="0"/>
              </a:rPr>
              <a:t>&lt;/h1&gt;"</a:t>
            </a:r>
            <a:r>
              <a:rPr lang="en-US" sz="1400" b="0" i="0" dirty="0">
                <a:solidFill>
                  <a:srgbClr val="BDB7AF"/>
                </a:solidFill>
                <a:effectLst/>
                <a:latin typeface="Consolas" panose="020B0609020204030204" pitchFamily="49" charset="0"/>
              </a:rPr>
              <a:t>); </a:t>
            </a:r>
          </a:p>
          <a:p>
            <a:r>
              <a:rPr lang="en-US" sz="1400" dirty="0">
                <a:solidFill>
                  <a:srgbClr val="BDB7AF"/>
                </a:solidFill>
                <a:latin typeface="Consolas" panose="020B0609020204030204" pitchFamily="49" charset="0"/>
              </a:rPr>
              <a:t>    </a:t>
            </a:r>
            <a:r>
              <a:rPr lang="en-US" sz="1400" b="0" i="0" dirty="0">
                <a:solidFill>
                  <a:srgbClr val="BDB7AF"/>
                </a:solidFill>
                <a:effectLst/>
                <a:latin typeface="Consolas" panose="020B0609020204030204" pitchFamily="49" charset="0"/>
              </a:rPr>
              <a:t>} </a:t>
            </a:r>
          </a:p>
          <a:p>
            <a:r>
              <a:rPr lang="en-US" sz="1400" dirty="0">
                <a:solidFill>
                  <a:srgbClr val="BDB7AF"/>
                </a:solidFill>
                <a:latin typeface="Consolas" panose="020B0609020204030204" pitchFamily="49" charset="0"/>
              </a:rPr>
              <a:t>  </a:t>
            </a:r>
            <a:r>
              <a:rPr lang="en-US" sz="1400" b="0" i="0" dirty="0">
                <a:solidFill>
                  <a:srgbClr val="BDFF7C"/>
                </a:solidFill>
                <a:effectLst/>
                <a:latin typeface="Consolas" panose="020B0609020204030204" pitchFamily="49" charset="0"/>
              </a:rPr>
              <a:t>}</a:t>
            </a:r>
            <a:r>
              <a:rPr lang="en-US" sz="1400" b="0" i="0" dirty="0">
                <a:solidFill>
                  <a:srgbClr val="BDB7AF"/>
                </a:solidFill>
                <a:effectLst/>
                <a:latin typeface="Consolas" panose="020B0609020204030204" pitchFamily="49" charset="0"/>
              </a:rPr>
              <a:t> </a:t>
            </a:r>
          </a:p>
          <a:p>
            <a:r>
              <a:rPr lang="en-US" sz="1400" b="0" i="0" dirty="0">
                <a:solidFill>
                  <a:srgbClr val="BDB7AF"/>
                </a:solidFill>
                <a:effectLst/>
                <a:latin typeface="Consolas" panose="020B0609020204030204" pitchFamily="49" charset="0"/>
              </a:rPr>
              <a:t>&lt;/</a:t>
            </a:r>
            <a:r>
              <a:rPr lang="en-US" sz="1400" b="1" i="0" dirty="0">
                <a:solidFill>
                  <a:srgbClr val="BDB7AF"/>
                </a:solidFill>
                <a:effectLst/>
                <a:latin typeface="Consolas" panose="020B0609020204030204" pitchFamily="49" charset="0"/>
              </a:rPr>
              <a:t>Fixture</a:t>
            </a:r>
            <a:r>
              <a:rPr lang="en-US" sz="1400" b="0" i="0" dirty="0">
                <a:solidFill>
                  <a:srgbClr val="BDB7AF"/>
                </a:solidFill>
                <a:effectLst/>
                <a:latin typeface="Consolas" panose="020B0609020204030204" pitchFamily="49" charset="0"/>
              </a:rPr>
              <a:t>&gt;</a:t>
            </a:r>
            <a:endParaRPr lang="en-US" sz="1400" dirty="0">
              <a:latin typeface="Consolas" panose="020B0609020204030204" pitchFamily="49" charset="0"/>
            </a:endParaRPr>
          </a:p>
        </p:txBody>
      </p:sp>
    </p:spTree>
    <p:extLst>
      <p:ext uri="{BB962C8B-B14F-4D97-AF65-F5344CB8AC3E}">
        <p14:creationId xmlns:p14="http://schemas.microsoft.com/office/powerpoint/2010/main" val="328614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46A6-0491-47A8-9CA9-97A4F6EC2A94}"/>
              </a:ext>
            </a:extLst>
          </p:cNvPr>
          <p:cNvSpPr>
            <a:spLocks noGrp="1"/>
          </p:cNvSpPr>
          <p:nvPr>
            <p:ph type="title"/>
          </p:nvPr>
        </p:nvSpPr>
        <p:spPr/>
        <p:txBody>
          <a:bodyPr/>
          <a:lstStyle/>
          <a:p>
            <a:r>
              <a:rPr lang="en-US" dirty="0"/>
              <a:t>Road to v1.0.0</a:t>
            </a:r>
          </a:p>
        </p:txBody>
      </p:sp>
      <p:sp>
        <p:nvSpPr>
          <p:cNvPr id="3" name="Content Placeholder 2">
            <a:extLst>
              <a:ext uri="{FF2B5EF4-FFF2-40B4-BE49-F238E27FC236}">
                <a16:creationId xmlns:a16="http://schemas.microsoft.com/office/drawing/2014/main" id="{C5708D2C-2F18-4637-B6B5-DD467055E03E}"/>
              </a:ext>
            </a:extLst>
          </p:cNvPr>
          <p:cNvSpPr>
            <a:spLocks noGrp="1"/>
          </p:cNvSpPr>
          <p:nvPr>
            <p:ph idx="1"/>
          </p:nvPr>
        </p:nvSpPr>
        <p:spPr/>
        <p:txBody>
          <a:bodyPr/>
          <a:lstStyle/>
          <a:p>
            <a:r>
              <a:rPr lang="en-US" dirty="0"/>
              <a:t>Stabilize the APIs</a:t>
            </a:r>
          </a:p>
          <a:p>
            <a:r>
              <a:rPr lang="en-US" dirty="0"/>
              <a:t>Get the Razor-based testing to stable</a:t>
            </a:r>
          </a:p>
          <a:p>
            <a:r>
              <a:rPr lang="en-US" dirty="0"/>
              <a:t>Finalize the documentation</a:t>
            </a:r>
          </a:p>
          <a:p>
            <a:r>
              <a:rPr lang="en-US" dirty="0"/>
              <a:t>Join the .NET Foundation</a:t>
            </a:r>
          </a:p>
          <a:p>
            <a:pPr marL="0" indent="0">
              <a:buNone/>
            </a:pPr>
            <a:endParaRPr lang="en-US" dirty="0"/>
          </a:p>
          <a:p>
            <a:pPr marL="0" indent="0">
              <a:buNone/>
            </a:pPr>
            <a:r>
              <a:rPr lang="en-US" dirty="0"/>
              <a:t>🙏 contributions welcome 🙏</a:t>
            </a:r>
          </a:p>
          <a:p>
            <a:pPr marL="0" indent="0">
              <a:buNone/>
            </a:pPr>
            <a:endParaRPr lang="en-US" dirty="0"/>
          </a:p>
        </p:txBody>
      </p:sp>
      <p:sp>
        <p:nvSpPr>
          <p:cNvPr id="4" name="Footer Placeholder 3">
            <a:extLst>
              <a:ext uri="{FF2B5EF4-FFF2-40B4-BE49-F238E27FC236}">
                <a16:creationId xmlns:a16="http://schemas.microsoft.com/office/drawing/2014/main" id="{A7F23117-A52A-4C36-AE7A-F02F9496D321}"/>
              </a:ext>
            </a:extLst>
          </p:cNvPr>
          <p:cNvSpPr>
            <a:spLocks noGrp="1"/>
          </p:cNvSpPr>
          <p:nvPr>
            <p:ph type="ftr" sz="quarter" idx="11"/>
          </p:nvPr>
        </p:nvSpPr>
        <p:spPr/>
        <p:txBody>
          <a:bodyPr/>
          <a:lstStyle/>
          <a:p>
            <a:r>
              <a:rPr lang="en-US"/>
              <a:t>@egilhansen</a:t>
            </a:r>
            <a:endParaRPr lang="en-US" dirty="0"/>
          </a:p>
        </p:txBody>
      </p:sp>
      <p:sp>
        <p:nvSpPr>
          <p:cNvPr id="5" name="Slide Number Placeholder 4">
            <a:extLst>
              <a:ext uri="{FF2B5EF4-FFF2-40B4-BE49-F238E27FC236}">
                <a16:creationId xmlns:a16="http://schemas.microsoft.com/office/drawing/2014/main" id="{F89608F5-84CB-49A7-BB3A-FEDD48AAC48C}"/>
              </a:ext>
            </a:extLst>
          </p:cNvPr>
          <p:cNvSpPr>
            <a:spLocks noGrp="1"/>
          </p:cNvSpPr>
          <p:nvPr>
            <p:ph type="sldNum" sz="quarter" idx="12"/>
          </p:nvPr>
        </p:nvSpPr>
        <p:spPr/>
        <p:txBody>
          <a:bodyPr/>
          <a:lstStyle/>
          <a:p>
            <a:fld id="{85FB0EAE-F663-459D-93C8-397799977D7E}" type="slidenum">
              <a:rPr lang="en-US" smtClean="0"/>
              <a:t>11</a:t>
            </a:fld>
            <a:endParaRPr lang="en-US"/>
          </a:p>
        </p:txBody>
      </p:sp>
    </p:spTree>
    <p:extLst>
      <p:ext uri="{BB962C8B-B14F-4D97-AF65-F5344CB8AC3E}">
        <p14:creationId xmlns:p14="http://schemas.microsoft.com/office/powerpoint/2010/main" val="403892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77A6-AF39-4803-A909-90CAA59CE0C0}"/>
              </a:ext>
            </a:extLst>
          </p:cNvPr>
          <p:cNvSpPr>
            <a:spLocks noGrp="1"/>
          </p:cNvSpPr>
          <p:nvPr>
            <p:ph type="title"/>
          </p:nvPr>
        </p:nvSpPr>
        <p:spPr/>
        <p:txBody>
          <a:bodyPr/>
          <a:lstStyle/>
          <a:p>
            <a:r>
              <a:rPr lang="en-US" dirty="0"/>
              <a:t>Thanks, questions, goodbye 🙏 ❔ 👋</a:t>
            </a:r>
          </a:p>
        </p:txBody>
      </p:sp>
      <p:sp>
        <p:nvSpPr>
          <p:cNvPr id="3" name="Content Placeholder 2">
            <a:extLst>
              <a:ext uri="{FF2B5EF4-FFF2-40B4-BE49-F238E27FC236}">
                <a16:creationId xmlns:a16="http://schemas.microsoft.com/office/drawing/2014/main" id="{7602615E-C42C-4604-BEC4-1DD66D9D24B8}"/>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tx1">
                    <a:lumMod val="65000"/>
                  </a:schemeClr>
                </a:solidFill>
              </a:rPr>
              <a:t>Learn more about bUnit at: </a:t>
            </a:r>
            <a:r>
              <a:rPr lang="en-US" dirty="0"/>
              <a:t>bunit.egilhansen.com</a:t>
            </a:r>
          </a:p>
          <a:p>
            <a:pPr marL="0" indent="0">
              <a:buNone/>
            </a:pPr>
            <a:r>
              <a:rPr lang="en-US" dirty="0">
                <a:solidFill>
                  <a:schemeClr val="tx1">
                    <a:lumMod val="65000"/>
                  </a:schemeClr>
                </a:solidFill>
              </a:rPr>
              <a:t>GitHub repository: </a:t>
            </a:r>
            <a:r>
              <a:rPr lang="en-US" dirty="0"/>
              <a:t>https://github.com/egil/bunit</a:t>
            </a:r>
          </a:p>
          <a:p>
            <a:pPr marL="0" indent="0">
              <a:buNone/>
            </a:pPr>
            <a:r>
              <a:rPr lang="en-US" dirty="0">
                <a:solidFill>
                  <a:schemeClr val="tx1">
                    <a:lumMod val="65000"/>
                  </a:schemeClr>
                </a:solidFill>
              </a:rPr>
              <a:t>Join the </a:t>
            </a:r>
            <a:r>
              <a:rPr lang="en-US" dirty="0" err="1">
                <a:solidFill>
                  <a:schemeClr val="tx1">
                    <a:lumMod val="65000"/>
                  </a:schemeClr>
                </a:solidFill>
              </a:rPr>
              <a:t>gitter</a:t>
            </a:r>
            <a:r>
              <a:rPr lang="en-US" dirty="0">
                <a:solidFill>
                  <a:schemeClr val="tx1">
                    <a:lumMod val="65000"/>
                  </a:schemeClr>
                </a:solidFill>
              </a:rPr>
              <a:t> chat at: </a:t>
            </a:r>
            <a:r>
              <a:rPr lang="en-US" dirty="0"/>
              <a:t>gitter.im/egil/bunit</a:t>
            </a:r>
          </a:p>
          <a:p>
            <a:pPr marL="0" indent="0">
              <a:buNone/>
            </a:pPr>
            <a:r>
              <a:rPr lang="en-US" dirty="0">
                <a:solidFill>
                  <a:schemeClr val="tx1">
                    <a:lumMod val="65000"/>
                  </a:schemeClr>
                </a:solidFill>
              </a:rPr>
              <a:t>Follow me on Twitter: </a:t>
            </a:r>
            <a:r>
              <a:rPr lang="en-US" dirty="0"/>
              <a:t>@egilhansen</a:t>
            </a:r>
          </a:p>
          <a:p>
            <a:pPr marL="0" indent="0">
              <a:buNone/>
            </a:pPr>
            <a:endParaRPr lang="en-US" dirty="0"/>
          </a:p>
        </p:txBody>
      </p:sp>
      <p:sp>
        <p:nvSpPr>
          <p:cNvPr id="4" name="Footer Placeholder 3">
            <a:extLst>
              <a:ext uri="{FF2B5EF4-FFF2-40B4-BE49-F238E27FC236}">
                <a16:creationId xmlns:a16="http://schemas.microsoft.com/office/drawing/2014/main" id="{56DFAADD-E936-4034-8C0D-62DD5B8847BA}"/>
              </a:ext>
            </a:extLst>
          </p:cNvPr>
          <p:cNvSpPr>
            <a:spLocks noGrp="1"/>
          </p:cNvSpPr>
          <p:nvPr>
            <p:ph type="ftr" sz="quarter" idx="11"/>
          </p:nvPr>
        </p:nvSpPr>
        <p:spPr/>
        <p:txBody>
          <a:bodyPr/>
          <a:lstStyle/>
          <a:p>
            <a:r>
              <a:rPr lang="en-US"/>
              <a:t>@egilhansen</a:t>
            </a:r>
            <a:endParaRPr lang="en-US" dirty="0"/>
          </a:p>
        </p:txBody>
      </p:sp>
      <p:sp>
        <p:nvSpPr>
          <p:cNvPr id="5" name="Slide Number Placeholder 4">
            <a:extLst>
              <a:ext uri="{FF2B5EF4-FFF2-40B4-BE49-F238E27FC236}">
                <a16:creationId xmlns:a16="http://schemas.microsoft.com/office/drawing/2014/main" id="{ACBA3D8D-B4EA-4240-8EC2-B471B9BD9342}"/>
              </a:ext>
            </a:extLst>
          </p:cNvPr>
          <p:cNvSpPr>
            <a:spLocks noGrp="1"/>
          </p:cNvSpPr>
          <p:nvPr>
            <p:ph type="sldNum" sz="quarter" idx="12"/>
          </p:nvPr>
        </p:nvSpPr>
        <p:spPr/>
        <p:txBody>
          <a:bodyPr/>
          <a:lstStyle/>
          <a:p>
            <a:fld id="{85FB0EAE-F663-459D-93C8-397799977D7E}" type="slidenum">
              <a:rPr lang="en-US" smtClean="0"/>
              <a:t>12</a:t>
            </a:fld>
            <a:endParaRPr lang="en-US"/>
          </a:p>
        </p:txBody>
      </p:sp>
    </p:spTree>
    <p:extLst>
      <p:ext uri="{BB962C8B-B14F-4D97-AF65-F5344CB8AC3E}">
        <p14:creationId xmlns:p14="http://schemas.microsoft.com/office/powerpoint/2010/main" val="140465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BBF6-7C48-4ED1-8421-6FDEA61EDA1F}"/>
              </a:ext>
            </a:extLst>
          </p:cNvPr>
          <p:cNvSpPr>
            <a:spLocks noGrp="1"/>
          </p:cNvSpPr>
          <p:nvPr>
            <p:ph type="title"/>
          </p:nvPr>
        </p:nvSpPr>
        <p:spPr/>
        <p:txBody>
          <a:bodyPr/>
          <a:lstStyle/>
          <a:p>
            <a:r>
              <a:rPr lang="en-US" dirty="0"/>
              <a:t>Hello, I’m Egil 👋</a:t>
            </a:r>
          </a:p>
        </p:txBody>
      </p:sp>
      <p:pic>
        <p:nvPicPr>
          <p:cNvPr id="5" name="Content Placeholder 4" descr="A person wearing a suit and tie smiling at the camera&#10;&#10;Description automatically generated">
            <a:extLst>
              <a:ext uri="{FF2B5EF4-FFF2-40B4-BE49-F238E27FC236}">
                <a16:creationId xmlns:a16="http://schemas.microsoft.com/office/drawing/2014/main" id="{19E393E2-8720-4E92-A819-8DFD72D51A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2529" y="2328144"/>
            <a:ext cx="2092606" cy="1831975"/>
          </a:xfrm>
        </p:spPr>
      </p:pic>
      <p:pic>
        <p:nvPicPr>
          <p:cNvPr id="6" name="Picture 2" descr="Microsoft MVP Award">
            <a:extLst>
              <a:ext uri="{FF2B5EF4-FFF2-40B4-BE49-F238E27FC236}">
                <a16:creationId xmlns:a16="http://schemas.microsoft.com/office/drawing/2014/main" id="{DC30F1BE-A161-457A-B254-A4DC3C580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6640" y="4250643"/>
            <a:ext cx="2526862" cy="12853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E241A66-408E-41E2-A95E-843B44C592FD}"/>
              </a:ext>
            </a:extLst>
          </p:cNvPr>
          <p:cNvPicPr>
            <a:picLocks noChangeAspect="1"/>
          </p:cNvPicPr>
          <p:nvPr/>
        </p:nvPicPr>
        <p:blipFill>
          <a:blip r:embed="rId5"/>
          <a:stretch>
            <a:fillRect/>
          </a:stretch>
        </p:blipFill>
        <p:spPr>
          <a:xfrm>
            <a:off x="3856389" y="2469750"/>
            <a:ext cx="3817313" cy="960486"/>
          </a:xfrm>
          <a:prstGeom prst="rect">
            <a:avLst/>
          </a:prstGeom>
        </p:spPr>
      </p:pic>
      <p:sp>
        <p:nvSpPr>
          <p:cNvPr id="11" name="Footer Placeholder 10">
            <a:extLst>
              <a:ext uri="{FF2B5EF4-FFF2-40B4-BE49-F238E27FC236}">
                <a16:creationId xmlns:a16="http://schemas.microsoft.com/office/drawing/2014/main" id="{117BEA26-419A-4F89-87E0-2D5E7C7DB74C}"/>
              </a:ext>
            </a:extLst>
          </p:cNvPr>
          <p:cNvSpPr>
            <a:spLocks noGrp="1"/>
          </p:cNvSpPr>
          <p:nvPr>
            <p:ph type="ftr" sz="quarter" idx="11"/>
          </p:nvPr>
        </p:nvSpPr>
        <p:spPr/>
        <p:txBody>
          <a:bodyPr/>
          <a:lstStyle/>
          <a:p>
            <a:r>
              <a:rPr lang="en-US"/>
              <a:t>@egilhansen</a:t>
            </a:r>
            <a:endParaRPr lang="en-US" dirty="0"/>
          </a:p>
        </p:txBody>
      </p:sp>
      <p:sp>
        <p:nvSpPr>
          <p:cNvPr id="12" name="Slide Number Placeholder 11">
            <a:extLst>
              <a:ext uri="{FF2B5EF4-FFF2-40B4-BE49-F238E27FC236}">
                <a16:creationId xmlns:a16="http://schemas.microsoft.com/office/drawing/2014/main" id="{EF3EF986-43F8-4B66-B1D7-DB878DCD4A3A}"/>
              </a:ext>
            </a:extLst>
          </p:cNvPr>
          <p:cNvSpPr>
            <a:spLocks noGrp="1"/>
          </p:cNvSpPr>
          <p:nvPr>
            <p:ph type="sldNum" sz="quarter" idx="12"/>
          </p:nvPr>
        </p:nvSpPr>
        <p:spPr/>
        <p:txBody>
          <a:bodyPr/>
          <a:lstStyle/>
          <a:p>
            <a:fld id="{85FB0EAE-F663-459D-93C8-397799977D7E}" type="slidenum">
              <a:rPr lang="en-US" smtClean="0"/>
              <a:t>2</a:t>
            </a:fld>
            <a:endParaRPr lang="en-US"/>
          </a:p>
        </p:txBody>
      </p:sp>
      <p:sp>
        <p:nvSpPr>
          <p:cNvPr id="13" name="TextBox 12">
            <a:extLst>
              <a:ext uri="{FF2B5EF4-FFF2-40B4-BE49-F238E27FC236}">
                <a16:creationId xmlns:a16="http://schemas.microsoft.com/office/drawing/2014/main" id="{972D15AC-5581-4E27-AE1A-8E1D771275C3}"/>
              </a:ext>
            </a:extLst>
          </p:cNvPr>
          <p:cNvSpPr txBox="1"/>
          <p:nvPr/>
        </p:nvSpPr>
        <p:spPr>
          <a:xfrm>
            <a:off x="1328656" y="4727684"/>
            <a:ext cx="2889381" cy="523220"/>
          </a:xfrm>
          <a:prstGeom prst="rect">
            <a:avLst/>
          </a:prstGeom>
          <a:noFill/>
        </p:spPr>
        <p:txBody>
          <a:bodyPr wrap="none" rtlCol="0">
            <a:spAutoFit/>
          </a:bodyPr>
          <a:lstStyle/>
          <a:p>
            <a:r>
              <a:rPr lang="en-US" sz="2000" dirty="0"/>
              <a:t>Twitter: </a:t>
            </a:r>
            <a:r>
              <a:rPr lang="en-US" sz="2000" b="1" dirty="0"/>
              <a:t>@</a:t>
            </a:r>
            <a:r>
              <a:rPr lang="en-US" sz="2800" b="1" dirty="0"/>
              <a:t>egilhansen</a:t>
            </a:r>
            <a:endParaRPr lang="en-US" sz="2000" b="1" dirty="0"/>
          </a:p>
        </p:txBody>
      </p:sp>
      <p:grpSp>
        <p:nvGrpSpPr>
          <p:cNvPr id="15" name="Group 14">
            <a:extLst>
              <a:ext uri="{FF2B5EF4-FFF2-40B4-BE49-F238E27FC236}">
                <a16:creationId xmlns:a16="http://schemas.microsoft.com/office/drawing/2014/main" id="{4B060827-1295-4751-A38D-16A352CBB0A9}"/>
              </a:ext>
            </a:extLst>
          </p:cNvPr>
          <p:cNvGrpSpPr/>
          <p:nvPr/>
        </p:nvGrpSpPr>
        <p:grpSpPr>
          <a:xfrm>
            <a:off x="4890527" y="3982959"/>
            <a:ext cx="2213451" cy="725103"/>
            <a:chOff x="4920214" y="4239852"/>
            <a:chExt cx="2213451" cy="725103"/>
          </a:xfrm>
        </p:grpSpPr>
        <p:pic>
          <p:nvPicPr>
            <p:cNvPr id="3074" name="Picture 2" descr="bUnit">
              <a:extLst>
                <a:ext uri="{FF2B5EF4-FFF2-40B4-BE49-F238E27FC236}">
                  <a16:creationId xmlns:a16="http://schemas.microsoft.com/office/drawing/2014/main" id="{5632390D-36E3-4010-9C0F-2A7594E2EDB9}"/>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20214" y="4239852"/>
              <a:ext cx="725103" cy="72510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E6DBFEE-5EF1-4E31-BB11-EA00B83100D1}"/>
                </a:ext>
              </a:extLst>
            </p:cNvPr>
            <p:cNvSpPr txBox="1"/>
            <p:nvPr/>
          </p:nvSpPr>
          <p:spPr>
            <a:xfrm>
              <a:off x="5715000" y="4279239"/>
              <a:ext cx="1418665" cy="646331"/>
            </a:xfrm>
            <a:prstGeom prst="rect">
              <a:avLst/>
            </a:prstGeom>
            <a:noFill/>
          </p:spPr>
          <p:txBody>
            <a:bodyPr wrap="square" rtlCol="0">
              <a:spAutoFit/>
            </a:bodyPr>
            <a:lstStyle/>
            <a:p>
              <a:r>
                <a:rPr lang="en-US" sz="3600" b="1" dirty="0"/>
                <a:t>bUnit</a:t>
              </a:r>
            </a:p>
          </p:txBody>
        </p:sp>
      </p:grpSp>
      <p:pic>
        <p:nvPicPr>
          <p:cNvPr id="17" name="Graphic 16">
            <a:extLst>
              <a:ext uri="{FF2B5EF4-FFF2-40B4-BE49-F238E27FC236}">
                <a16:creationId xmlns:a16="http://schemas.microsoft.com/office/drawing/2014/main" id="{B9A6F9DA-CCF8-48C7-B61D-66C86304B5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00951" y="1027906"/>
            <a:ext cx="3152849" cy="2231646"/>
          </a:xfrm>
          <a:prstGeom prst="rect">
            <a:avLst/>
          </a:prstGeom>
        </p:spPr>
      </p:pic>
      <p:pic>
        <p:nvPicPr>
          <p:cNvPr id="20" name="Graphic 19" descr="Marker">
            <a:extLst>
              <a:ext uri="{FF2B5EF4-FFF2-40B4-BE49-F238E27FC236}">
                <a16:creationId xmlns:a16="http://schemas.microsoft.com/office/drawing/2014/main" id="{505EE879-FFD3-43FB-ADEE-CA9634D623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77375" y="1259295"/>
            <a:ext cx="431393" cy="431393"/>
          </a:xfrm>
          <a:prstGeom prst="rect">
            <a:avLst/>
          </a:prstGeom>
        </p:spPr>
      </p:pic>
    </p:spTree>
    <p:extLst>
      <p:ext uri="{BB962C8B-B14F-4D97-AF65-F5344CB8AC3E}">
        <p14:creationId xmlns:p14="http://schemas.microsoft.com/office/powerpoint/2010/main" val="660414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0644-D25F-4287-A112-96B8BC89E129}"/>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C8F816E4-F89F-4453-9876-5207382AAE24}"/>
              </a:ext>
            </a:extLst>
          </p:cNvPr>
          <p:cNvSpPr>
            <a:spLocks noGrp="1"/>
          </p:cNvSpPr>
          <p:nvPr>
            <p:ph type="ftr" sz="quarter" idx="11"/>
          </p:nvPr>
        </p:nvSpPr>
        <p:spPr/>
        <p:txBody>
          <a:bodyPr/>
          <a:lstStyle/>
          <a:p>
            <a:r>
              <a:rPr lang="en-US"/>
              <a:t>@egilhansen</a:t>
            </a:r>
            <a:endParaRPr lang="en-US" dirty="0"/>
          </a:p>
        </p:txBody>
      </p:sp>
      <p:sp>
        <p:nvSpPr>
          <p:cNvPr id="5" name="Slide Number Placeholder 4">
            <a:extLst>
              <a:ext uri="{FF2B5EF4-FFF2-40B4-BE49-F238E27FC236}">
                <a16:creationId xmlns:a16="http://schemas.microsoft.com/office/drawing/2014/main" id="{935EADE3-1170-4C1E-9258-E29DBCC6683F}"/>
              </a:ext>
            </a:extLst>
          </p:cNvPr>
          <p:cNvSpPr>
            <a:spLocks noGrp="1"/>
          </p:cNvSpPr>
          <p:nvPr>
            <p:ph type="sldNum" sz="quarter" idx="12"/>
          </p:nvPr>
        </p:nvSpPr>
        <p:spPr/>
        <p:txBody>
          <a:bodyPr/>
          <a:lstStyle/>
          <a:p>
            <a:fld id="{85FB0EAE-F663-459D-93C8-397799977D7E}" type="slidenum">
              <a:rPr lang="en-US" smtClean="0"/>
              <a:t>3</a:t>
            </a:fld>
            <a:endParaRPr lang="en-US"/>
          </a:p>
        </p:txBody>
      </p:sp>
      <p:pic>
        <p:nvPicPr>
          <p:cNvPr id="7" name="Picture 2" descr="bUnit">
            <a:extLst>
              <a:ext uri="{FF2B5EF4-FFF2-40B4-BE49-F238E27FC236}">
                <a16:creationId xmlns:a16="http://schemas.microsoft.com/office/drawing/2014/main" id="{6F9B374B-BA51-4E33-97E1-9A23D7FAA371}"/>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8201" y="1857927"/>
            <a:ext cx="4634948" cy="4634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45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4AD4-3C34-4B0A-B623-E027EFF9DD4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34B4AD7-304E-4885-B328-275DF497CEB0}"/>
              </a:ext>
            </a:extLst>
          </p:cNvPr>
          <p:cNvSpPr>
            <a:spLocks noGrp="1"/>
          </p:cNvSpPr>
          <p:nvPr>
            <p:ph idx="1"/>
          </p:nvPr>
        </p:nvSpPr>
        <p:spPr/>
        <p:txBody>
          <a:bodyPr/>
          <a:lstStyle/>
          <a:p>
            <a:r>
              <a:rPr lang="en-US" sz="2400" dirty="0"/>
              <a:t>Options for testing </a:t>
            </a:r>
            <a:r>
              <a:rPr lang="en-US" sz="2400" dirty="0" err="1"/>
              <a:t>Blazor</a:t>
            </a:r>
            <a:r>
              <a:rPr lang="en-US" sz="2400" dirty="0"/>
              <a:t> components</a:t>
            </a:r>
          </a:p>
          <a:p>
            <a:r>
              <a:rPr lang="en-US" sz="2400" dirty="0"/>
              <a:t>Testing with bUnit</a:t>
            </a:r>
          </a:p>
          <a:p>
            <a:r>
              <a:rPr lang="en-US" sz="2400" dirty="0"/>
              <a:t>QA</a:t>
            </a:r>
          </a:p>
          <a:p>
            <a:endParaRPr lang="en-US" dirty="0"/>
          </a:p>
          <a:p>
            <a:pPr marL="0" indent="0">
              <a:buNone/>
            </a:pPr>
            <a:r>
              <a:rPr lang="en-US" b="1" dirty="0"/>
              <a:t>Preconditions:</a:t>
            </a:r>
          </a:p>
          <a:p>
            <a:r>
              <a:rPr lang="en-US" sz="2400" dirty="0"/>
              <a:t>Basics of </a:t>
            </a:r>
            <a:r>
              <a:rPr lang="en-US" sz="2400" dirty="0" err="1"/>
              <a:t>Blazor</a:t>
            </a:r>
            <a:endParaRPr lang="en-US" sz="2400" dirty="0"/>
          </a:p>
          <a:p>
            <a:r>
              <a:rPr lang="en-US" sz="2400" dirty="0"/>
              <a:t>Unit testing basics</a:t>
            </a:r>
          </a:p>
        </p:txBody>
      </p:sp>
      <p:sp>
        <p:nvSpPr>
          <p:cNvPr id="4" name="Footer Placeholder 3">
            <a:extLst>
              <a:ext uri="{FF2B5EF4-FFF2-40B4-BE49-F238E27FC236}">
                <a16:creationId xmlns:a16="http://schemas.microsoft.com/office/drawing/2014/main" id="{21BF56C5-3519-4241-BBB7-2C1B544BF765}"/>
              </a:ext>
            </a:extLst>
          </p:cNvPr>
          <p:cNvSpPr>
            <a:spLocks noGrp="1"/>
          </p:cNvSpPr>
          <p:nvPr>
            <p:ph type="ftr" sz="quarter" idx="11"/>
          </p:nvPr>
        </p:nvSpPr>
        <p:spPr/>
        <p:txBody>
          <a:bodyPr/>
          <a:lstStyle/>
          <a:p>
            <a:r>
              <a:rPr lang="en-US"/>
              <a:t>@egilhansen</a:t>
            </a:r>
            <a:endParaRPr lang="en-US" dirty="0"/>
          </a:p>
        </p:txBody>
      </p:sp>
      <p:sp>
        <p:nvSpPr>
          <p:cNvPr id="5" name="Slide Number Placeholder 4">
            <a:extLst>
              <a:ext uri="{FF2B5EF4-FFF2-40B4-BE49-F238E27FC236}">
                <a16:creationId xmlns:a16="http://schemas.microsoft.com/office/drawing/2014/main" id="{4914DEC0-0199-49BE-97EA-2EC68C405923}"/>
              </a:ext>
            </a:extLst>
          </p:cNvPr>
          <p:cNvSpPr>
            <a:spLocks noGrp="1"/>
          </p:cNvSpPr>
          <p:nvPr>
            <p:ph type="sldNum" sz="quarter" idx="12"/>
          </p:nvPr>
        </p:nvSpPr>
        <p:spPr/>
        <p:txBody>
          <a:bodyPr/>
          <a:lstStyle/>
          <a:p>
            <a:fld id="{85FB0EAE-F663-459D-93C8-397799977D7E}" type="slidenum">
              <a:rPr lang="en-US" smtClean="0"/>
              <a:t>4</a:t>
            </a:fld>
            <a:endParaRPr lang="en-US"/>
          </a:p>
        </p:txBody>
      </p:sp>
    </p:spTree>
    <p:extLst>
      <p:ext uri="{BB962C8B-B14F-4D97-AF65-F5344CB8AC3E}">
        <p14:creationId xmlns:p14="http://schemas.microsoft.com/office/powerpoint/2010/main" val="3388587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E90F-6D99-4447-8D8D-E396F7091FDF}"/>
              </a:ext>
            </a:extLst>
          </p:cNvPr>
          <p:cNvSpPr>
            <a:spLocks noGrp="1"/>
          </p:cNvSpPr>
          <p:nvPr>
            <p:ph type="title"/>
          </p:nvPr>
        </p:nvSpPr>
        <p:spPr/>
        <p:txBody>
          <a:bodyPr/>
          <a:lstStyle/>
          <a:p>
            <a:r>
              <a:rPr lang="en-US" dirty="0"/>
              <a:t>Options for testing </a:t>
            </a:r>
            <a:r>
              <a:rPr lang="en-US" dirty="0" err="1"/>
              <a:t>Blazor</a:t>
            </a:r>
            <a:r>
              <a:rPr lang="en-US" dirty="0"/>
              <a:t> components</a:t>
            </a:r>
          </a:p>
        </p:txBody>
      </p:sp>
      <p:sp>
        <p:nvSpPr>
          <p:cNvPr id="3" name="Text Placeholder 2">
            <a:extLst>
              <a:ext uri="{FF2B5EF4-FFF2-40B4-BE49-F238E27FC236}">
                <a16:creationId xmlns:a16="http://schemas.microsoft.com/office/drawing/2014/main" id="{E457CD73-FBD2-4782-9087-ABBA4B61DFE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D0F4F21-8106-4EF1-8237-7A0197C01D96}"/>
              </a:ext>
            </a:extLst>
          </p:cNvPr>
          <p:cNvSpPr>
            <a:spLocks noGrp="1"/>
          </p:cNvSpPr>
          <p:nvPr>
            <p:ph type="ftr" sz="quarter" idx="11"/>
          </p:nvPr>
        </p:nvSpPr>
        <p:spPr/>
        <p:txBody>
          <a:bodyPr/>
          <a:lstStyle/>
          <a:p>
            <a:r>
              <a:rPr lang="en-US"/>
              <a:t>@egilhansen</a:t>
            </a:r>
          </a:p>
        </p:txBody>
      </p:sp>
      <p:sp>
        <p:nvSpPr>
          <p:cNvPr id="5" name="Slide Number Placeholder 4">
            <a:extLst>
              <a:ext uri="{FF2B5EF4-FFF2-40B4-BE49-F238E27FC236}">
                <a16:creationId xmlns:a16="http://schemas.microsoft.com/office/drawing/2014/main" id="{089F9D15-D381-45AC-B9CD-4B52A3495636}"/>
              </a:ext>
            </a:extLst>
          </p:cNvPr>
          <p:cNvSpPr>
            <a:spLocks noGrp="1"/>
          </p:cNvSpPr>
          <p:nvPr>
            <p:ph type="sldNum" sz="quarter" idx="12"/>
          </p:nvPr>
        </p:nvSpPr>
        <p:spPr/>
        <p:txBody>
          <a:bodyPr/>
          <a:lstStyle/>
          <a:p>
            <a:fld id="{85FB0EAE-F663-459D-93C8-397799977D7E}" type="slidenum">
              <a:rPr lang="en-US" smtClean="0"/>
              <a:t>5</a:t>
            </a:fld>
            <a:endParaRPr lang="en-US"/>
          </a:p>
        </p:txBody>
      </p:sp>
    </p:spTree>
    <p:extLst>
      <p:ext uri="{BB962C8B-B14F-4D97-AF65-F5344CB8AC3E}">
        <p14:creationId xmlns:p14="http://schemas.microsoft.com/office/powerpoint/2010/main" val="404809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3202-8D5A-4331-87C6-8164752696AE}"/>
              </a:ext>
            </a:extLst>
          </p:cNvPr>
          <p:cNvSpPr>
            <a:spLocks noGrp="1"/>
          </p:cNvSpPr>
          <p:nvPr>
            <p:ph type="title"/>
          </p:nvPr>
        </p:nvSpPr>
        <p:spPr/>
        <p:txBody>
          <a:bodyPr/>
          <a:lstStyle/>
          <a:p>
            <a:r>
              <a:rPr lang="en-US" dirty="0"/>
              <a:t>(Some) options for testing </a:t>
            </a:r>
            <a:r>
              <a:rPr lang="en-US" dirty="0" err="1"/>
              <a:t>Blazor</a:t>
            </a:r>
            <a:r>
              <a:rPr lang="en-US" dirty="0"/>
              <a:t> components</a:t>
            </a:r>
          </a:p>
        </p:txBody>
      </p:sp>
      <p:sp>
        <p:nvSpPr>
          <p:cNvPr id="3" name="Content Placeholder 2">
            <a:extLst>
              <a:ext uri="{FF2B5EF4-FFF2-40B4-BE49-F238E27FC236}">
                <a16:creationId xmlns:a16="http://schemas.microsoft.com/office/drawing/2014/main" id="{BD38CACA-BBE4-4FCB-B614-B674BA341BA6}"/>
              </a:ext>
            </a:extLst>
          </p:cNvPr>
          <p:cNvSpPr>
            <a:spLocks noGrp="1"/>
          </p:cNvSpPr>
          <p:nvPr>
            <p:ph idx="1"/>
          </p:nvPr>
        </p:nvSpPr>
        <p:spPr/>
        <p:txBody>
          <a:bodyPr/>
          <a:lstStyle/>
          <a:p>
            <a:pPr marL="514350" indent="-514350">
              <a:buFont typeface="+mj-lt"/>
              <a:buAutoNum type="arabicPeriod"/>
            </a:pPr>
            <a:r>
              <a:rPr lang="en-US" dirty="0"/>
              <a:t>End-2-end testing</a:t>
            </a:r>
          </a:p>
          <a:p>
            <a:pPr lvl="1"/>
            <a:r>
              <a:rPr lang="en-US" dirty="0"/>
              <a:t>Based on browser automation</a:t>
            </a:r>
          </a:p>
          <a:p>
            <a:pPr lvl="1"/>
            <a:r>
              <a:rPr lang="en-US" dirty="0"/>
              <a:t>Tests C#, JS, CSS</a:t>
            </a:r>
          </a:p>
          <a:p>
            <a:pPr lvl="1"/>
            <a:r>
              <a:rPr lang="en-US" dirty="0"/>
              <a:t>No insight into component</a:t>
            </a:r>
          </a:p>
          <a:p>
            <a:pPr lvl="1"/>
            <a:r>
              <a:rPr lang="en-US" dirty="0"/>
              <a:t>Can have speed and </a:t>
            </a:r>
            <a:br>
              <a:rPr lang="en-US" dirty="0"/>
            </a:br>
            <a:r>
              <a:rPr lang="en-US" dirty="0"/>
              <a:t>stability issues</a:t>
            </a:r>
            <a:br>
              <a:rPr lang="en-US" dirty="0"/>
            </a:br>
            <a:endParaRPr lang="en-US" dirty="0"/>
          </a:p>
          <a:p>
            <a:pPr marL="514350" indent="-514350">
              <a:buFont typeface="+mj-lt"/>
              <a:buAutoNum type="arabicPeriod"/>
            </a:pPr>
            <a:r>
              <a:rPr lang="en-US" dirty="0"/>
              <a:t>Unit testing</a:t>
            </a:r>
          </a:p>
        </p:txBody>
      </p:sp>
      <p:sp>
        <p:nvSpPr>
          <p:cNvPr id="4" name="Footer Placeholder 3">
            <a:extLst>
              <a:ext uri="{FF2B5EF4-FFF2-40B4-BE49-F238E27FC236}">
                <a16:creationId xmlns:a16="http://schemas.microsoft.com/office/drawing/2014/main" id="{FCD7872D-5ECC-4737-BEF1-AC53ABAFF52E}"/>
              </a:ext>
            </a:extLst>
          </p:cNvPr>
          <p:cNvSpPr>
            <a:spLocks noGrp="1"/>
          </p:cNvSpPr>
          <p:nvPr>
            <p:ph type="ftr" sz="quarter" idx="11"/>
          </p:nvPr>
        </p:nvSpPr>
        <p:spPr/>
        <p:txBody>
          <a:bodyPr/>
          <a:lstStyle/>
          <a:p>
            <a:r>
              <a:rPr lang="en-US"/>
              <a:t>@egilhansen</a:t>
            </a:r>
            <a:endParaRPr lang="en-US" dirty="0"/>
          </a:p>
        </p:txBody>
      </p:sp>
      <p:sp>
        <p:nvSpPr>
          <p:cNvPr id="5" name="Slide Number Placeholder 4">
            <a:extLst>
              <a:ext uri="{FF2B5EF4-FFF2-40B4-BE49-F238E27FC236}">
                <a16:creationId xmlns:a16="http://schemas.microsoft.com/office/drawing/2014/main" id="{49AE1018-FB2C-4D05-B0F0-729556670E5F}"/>
              </a:ext>
            </a:extLst>
          </p:cNvPr>
          <p:cNvSpPr>
            <a:spLocks noGrp="1"/>
          </p:cNvSpPr>
          <p:nvPr>
            <p:ph type="sldNum" sz="quarter" idx="12"/>
          </p:nvPr>
        </p:nvSpPr>
        <p:spPr/>
        <p:txBody>
          <a:bodyPr/>
          <a:lstStyle/>
          <a:p>
            <a:fld id="{85FB0EAE-F663-459D-93C8-397799977D7E}" type="slidenum">
              <a:rPr lang="en-US" smtClean="0"/>
              <a:t>6</a:t>
            </a:fld>
            <a:endParaRPr lang="en-US"/>
          </a:p>
        </p:txBody>
      </p:sp>
      <p:grpSp>
        <p:nvGrpSpPr>
          <p:cNvPr id="12" name="Group 11">
            <a:extLst>
              <a:ext uri="{FF2B5EF4-FFF2-40B4-BE49-F238E27FC236}">
                <a16:creationId xmlns:a16="http://schemas.microsoft.com/office/drawing/2014/main" id="{9BBBA112-7B34-4268-A12F-76B79BAF28F3}"/>
              </a:ext>
            </a:extLst>
          </p:cNvPr>
          <p:cNvGrpSpPr/>
          <p:nvPr/>
        </p:nvGrpSpPr>
        <p:grpSpPr>
          <a:xfrm>
            <a:off x="6314209" y="1825625"/>
            <a:ext cx="2971800" cy="2971800"/>
            <a:chOff x="6314209" y="1825625"/>
            <a:chExt cx="2971800" cy="2971800"/>
          </a:xfrm>
        </p:grpSpPr>
        <p:pic>
          <p:nvPicPr>
            <p:cNvPr id="9" name="Graphic 8" descr="Browser window">
              <a:extLst>
                <a:ext uri="{FF2B5EF4-FFF2-40B4-BE49-F238E27FC236}">
                  <a16:creationId xmlns:a16="http://schemas.microsoft.com/office/drawing/2014/main" id="{61D4DD9B-BBEB-4683-BDFA-ECF7FB5DAE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4209" y="1825625"/>
              <a:ext cx="2971800" cy="2971800"/>
            </a:xfrm>
            <a:prstGeom prst="rect">
              <a:avLst/>
            </a:prstGeom>
          </p:spPr>
        </p:pic>
        <p:pic>
          <p:nvPicPr>
            <p:cNvPr id="11" name="Picture 2" descr="bUnit">
              <a:extLst>
                <a:ext uri="{FF2B5EF4-FFF2-40B4-BE49-F238E27FC236}">
                  <a16:creationId xmlns:a16="http://schemas.microsoft.com/office/drawing/2014/main" id="{47CFD0F1-2E1B-4F1F-A0E1-ED28485784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8297" y="3131706"/>
              <a:ext cx="725103" cy="725103"/>
            </a:xfrm>
            <a:prstGeom prst="rect">
              <a:avLst/>
            </a:prstGeom>
            <a:noFill/>
            <a:extLst>
              <a:ext uri="{909E8E84-426E-40DD-AFC4-6F175D3DCCD1}">
                <a14:hiddenFill xmlns:a14="http://schemas.microsoft.com/office/drawing/2010/main">
                  <a:solidFill>
                    <a:srgbClr val="FFFFFF"/>
                  </a:solidFill>
                </a14:hiddenFill>
              </a:ext>
            </a:extLst>
          </p:spPr>
        </p:pic>
      </p:grpSp>
      <p:pic>
        <p:nvPicPr>
          <p:cNvPr id="5122" name="Picture 2">
            <a:extLst>
              <a:ext uri="{FF2B5EF4-FFF2-40B4-BE49-F238E27FC236}">
                <a16:creationId xmlns:a16="http://schemas.microsoft.com/office/drawing/2014/main" id="{B9F2AD3B-5822-407B-9DCF-42E019861125}"/>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74121" y="4693310"/>
            <a:ext cx="3433453" cy="84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5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fade">
                                      <p:cBhvr>
                                        <p:cTn id="13" dur="500"/>
                                        <p:tgtEl>
                                          <p:spTgt spid="51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C6ED-D2CF-405E-AD88-ECE66FA75C4E}"/>
              </a:ext>
            </a:extLst>
          </p:cNvPr>
          <p:cNvSpPr>
            <a:spLocks noGrp="1"/>
          </p:cNvSpPr>
          <p:nvPr>
            <p:ph type="title"/>
          </p:nvPr>
        </p:nvSpPr>
        <p:spPr/>
        <p:txBody>
          <a:bodyPr/>
          <a:lstStyle/>
          <a:p>
            <a:r>
              <a:rPr lang="en-US" dirty="0"/>
              <a:t>Testing with bUnit</a:t>
            </a:r>
          </a:p>
        </p:txBody>
      </p:sp>
      <p:sp>
        <p:nvSpPr>
          <p:cNvPr id="3" name="Text Placeholder 2">
            <a:extLst>
              <a:ext uri="{FF2B5EF4-FFF2-40B4-BE49-F238E27FC236}">
                <a16:creationId xmlns:a16="http://schemas.microsoft.com/office/drawing/2014/main" id="{396AF12C-3186-4EE9-9DED-DD9EAEB0672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F82DDCB5-4393-4176-8E5A-487160A20067}"/>
              </a:ext>
            </a:extLst>
          </p:cNvPr>
          <p:cNvSpPr>
            <a:spLocks noGrp="1"/>
          </p:cNvSpPr>
          <p:nvPr>
            <p:ph type="ftr" sz="quarter" idx="11"/>
          </p:nvPr>
        </p:nvSpPr>
        <p:spPr/>
        <p:txBody>
          <a:bodyPr/>
          <a:lstStyle/>
          <a:p>
            <a:r>
              <a:rPr lang="en-US"/>
              <a:t>@egilhansen</a:t>
            </a:r>
          </a:p>
        </p:txBody>
      </p:sp>
      <p:sp>
        <p:nvSpPr>
          <p:cNvPr id="5" name="Slide Number Placeholder 4">
            <a:extLst>
              <a:ext uri="{FF2B5EF4-FFF2-40B4-BE49-F238E27FC236}">
                <a16:creationId xmlns:a16="http://schemas.microsoft.com/office/drawing/2014/main" id="{AF5449F7-1122-414B-91E0-B56DE3DFF81B}"/>
              </a:ext>
            </a:extLst>
          </p:cNvPr>
          <p:cNvSpPr>
            <a:spLocks noGrp="1"/>
          </p:cNvSpPr>
          <p:nvPr>
            <p:ph type="sldNum" sz="quarter" idx="12"/>
          </p:nvPr>
        </p:nvSpPr>
        <p:spPr/>
        <p:txBody>
          <a:bodyPr/>
          <a:lstStyle/>
          <a:p>
            <a:fld id="{85FB0EAE-F663-459D-93C8-397799977D7E}" type="slidenum">
              <a:rPr lang="en-US" smtClean="0"/>
              <a:t>7</a:t>
            </a:fld>
            <a:endParaRPr lang="en-US"/>
          </a:p>
        </p:txBody>
      </p:sp>
    </p:spTree>
    <p:extLst>
      <p:ext uri="{BB962C8B-B14F-4D97-AF65-F5344CB8AC3E}">
        <p14:creationId xmlns:p14="http://schemas.microsoft.com/office/powerpoint/2010/main" val="38648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35-D36D-49EE-BEAC-BE63017C04EA}"/>
              </a:ext>
            </a:extLst>
          </p:cNvPr>
          <p:cNvSpPr>
            <a:spLocks noGrp="1"/>
          </p:cNvSpPr>
          <p:nvPr>
            <p:ph type="title"/>
          </p:nvPr>
        </p:nvSpPr>
        <p:spPr/>
        <p:txBody>
          <a:bodyPr/>
          <a:lstStyle/>
          <a:p>
            <a:r>
              <a:rPr lang="en-US" dirty="0"/>
              <a:t>How does bUnit work?</a:t>
            </a:r>
          </a:p>
        </p:txBody>
      </p:sp>
      <p:sp>
        <p:nvSpPr>
          <p:cNvPr id="3" name="Content Placeholder 2">
            <a:extLst>
              <a:ext uri="{FF2B5EF4-FFF2-40B4-BE49-F238E27FC236}">
                <a16:creationId xmlns:a16="http://schemas.microsoft.com/office/drawing/2014/main" id="{5398C9D2-5613-4FAD-9250-27C90A9D7E29}"/>
              </a:ext>
            </a:extLst>
          </p:cNvPr>
          <p:cNvSpPr>
            <a:spLocks noGrp="1"/>
          </p:cNvSpPr>
          <p:nvPr>
            <p:ph idx="1"/>
          </p:nvPr>
        </p:nvSpPr>
        <p:spPr>
          <a:xfrm>
            <a:off x="838200" y="1812655"/>
            <a:ext cx="6554821" cy="4351338"/>
          </a:xfrm>
        </p:spPr>
        <p:txBody>
          <a:bodyPr/>
          <a:lstStyle/>
          <a:p>
            <a:r>
              <a:rPr lang="en-US" dirty="0"/>
              <a:t>Runs entirely in C#, no browser here!</a:t>
            </a:r>
          </a:p>
          <a:p>
            <a:r>
              <a:rPr lang="en-US" dirty="0"/>
              <a:t>Runs on top of testing frameworks</a:t>
            </a:r>
            <a:br>
              <a:rPr lang="en-US" dirty="0"/>
            </a:br>
            <a:r>
              <a:rPr lang="en-US" sz="2000" dirty="0" err="1"/>
              <a:t>xUnit</a:t>
            </a:r>
            <a:r>
              <a:rPr lang="en-US" sz="2000" dirty="0"/>
              <a:t>, </a:t>
            </a:r>
            <a:r>
              <a:rPr lang="en-US" sz="2000" dirty="0" err="1"/>
              <a:t>Nunit</a:t>
            </a:r>
            <a:r>
              <a:rPr lang="en-US" sz="2000" dirty="0"/>
              <a:t>, etc.</a:t>
            </a:r>
            <a:endParaRPr lang="en-US" dirty="0"/>
          </a:p>
          <a:p>
            <a:r>
              <a:rPr lang="en-US" dirty="0"/>
              <a:t>Works everywhere</a:t>
            </a:r>
            <a:br>
              <a:rPr lang="en-US" dirty="0"/>
            </a:br>
            <a:r>
              <a:rPr lang="en-US" sz="2000" dirty="0"/>
              <a:t>dotnet test, Visual Studio, VS Code, CI</a:t>
            </a:r>
          </a:p>
          <a:p>
            <a:r>
              <a:rPr lang="en-US" dirty="0"/>
              <a:t>Only tests C# part of </a:t>
            </a:r>
            <a:r>
              <a:rPr lang="en-US" dirty="0" err="1"/>
              <a:t>Blazor</a:t>
            </a:r>
            <a:r>
              <a:rPr lang="en-US" dirty="0"/>
              <a:t> component</a:t>
            </a:r>
            <a:br>
              <a:rPr lang="en-US" dirty="0"/>
            </a:br>
            <a:r>
              <a:rPr lang="en-US" sz="2000" dirty="0"/>
              <a:t>mocking of </a:t>
            </a:r>
            <a:r>
              <a:rPr lang="en-US" sz="2000" dirty="0" err="1">
                <a:latin typeface="Consolas" panose="020B0609020204030204" pitchFamily="49" charset="0"/>
              </a:rPr>
              <a:t>IJSRuntime</a:t>
            </a:r>
            <a:r>
              <a:rPr lang="en-US" sz="2000" dirty="0">
                <a:latin typeface="Consolas" panose="020B0609020204030204" pitchFamily="49" charset="0"/>
              </a:rPr>
              <a:t> included!</a:t>
            </a:r>
            <a:endParaRPr lang="en-US" sz="2000" dirty="0"/>
          </a:p>
          <a:p>
            <a:pPr marL="0" indent="0">
              <a:buNone/>
            </a:pPr>
            <a:endParaRPr lang="en-US" dirty="0"/>
          </a:p>
        </p:txBody>
      </p:sp>
      <p:sp>
        <p:nvSpPr>
          <p:cNvPr id="4" name="Footer Placeholder 3">
            <a:extLst>
              <a:ext uri="{FF2B5EF4-FFF2-40B4-BE49-F238E27FC236}">
                <a16:creationId xmlns:a16="http://schemas.microsoft.com/office/drawing/2014/main" id="{3C62528F-458F-4EDE-97A0-D08ECCD3DABF}"/>
              </a:ext>
            </a:extLst>
          </p:cNvPr>
          <p:cNvSpPr>
            <a:spLocks noGrp="1"/>
          </p:cNvSpPr>
          <p:nvPr>
            <p:ph type="ftr" sz="quarter" idx="11"/>
          </p:nvPr>
        </p:nvSpPr>
        <p:spPr/>
        <p:txBody>
          <a:bodyPr/>
          <a:lstStyle/>
          <a:p>
            <a:r>
              <a:rPr lang="en-US"/>
              <a:t>@egilhansen</a:t>
            </a:r>
            <a:endParaRPr lang="en-US" dirty="0"/>
          </a:p>
        </p:txBody>
      </p:sp>
      <p:sp>
        <p:nvSpPr>
          <p:cNvPr id="5" name="Slide Number Placeholder 4">
            <a:extLst>
              <a:ext uri="{FF2B5EF4-FFF2-40B4-BE49-F238E27FC236}">
                <a16:creationId xmlns:a16="http://schemas.microsoft.com/office/drawing/2014/main" id="{2EC41F21-EF41-4C96-90EC-F0C5D01EEDC7}"/>
              </a:ext>
            </a:extLst>
          </p:cNvPr>
          <p:cNvSpPr>
            <a:spLocks noGrp="1"/>
          </p:cNvSpPr>
          <p:nvPr>
            <p:ph type="sldNum" sz="quarter" idx="12"/>
          </p:nvPr>
        </p:nvSpPr>
        <p:spPr/>
        <p:txBody>
          <a:bodyPr/>
          <a:lstStyle/>
          <a:p>
            <a:fld id="{85FB0EAE-F663-459D-93C8-397799977D7E}" type="slidenum">
              <a:rPr lang="en-US" smtClean="0"/>
              <a:t>8</a:t>
            </a:fld>
            <a:endParaRPr lang="en-US"/>
          </a:p>
        </p:txBody>
      </p:sp>
      <p:grpSp>
        <p:nvGrpSpPr>
          <p:cNvPr id="15" name="Group 14">
            <a:extLst>
              <a:ext uri="{FF2B5EF4-FFF2-40B4-BE49-F238E27FC236}">
                <a16:creationId xmlns:a16="http://schemas.microsoft.com/office/drawing/2014/main" id="{CB265AF2-B319-4D5F-BFD2-69844AC7763F}"/>
              </a:ext>
            </a:extLst>
          </p:cNvPr>
          <p:cNvGrpSpPr/>
          <p:nvPr/>
        </p:nvGrpSpPr>
        <p:grpSpPr>
          <a:xfrm>
            <a:off x="7885871" y="1883045"/>
            <a:ext cx="2958743" cy="3323350"/>
            <a:chOff x="7845410" y="2345073"/>
            <a:chExt cx="2958743" cy="3323350"/>
          </a:xfrm>
        </p:grpSpPr>
        <p:pic>
          <p:nvPicPr>
            <p:cNvPr id="6148" name="Picture 4" descr="C# Unit Testing with xUnit | Pluralsight">
              <a:extLst>
                <a:ext uri="{FF2B5EF4-FFF2-40B4-BE49-F238E27FC236}">
                  <a16:creationId xmlns:a16="http://schemas.microsoft.com/office/drawing/2014/main" id="{6FE9A4BD-4583-46C8-BEFD-1AB15EF74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149" y="4294049"/>
              <a:ext cx="1209438" cy="120943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 Unit Testing with NUnit | Pluralsight">
              <a:extLst>
                <a:ext uri="{FF2B5EF4-FFF2-40B4-BE49-F238E27FC236}">
                  <a16:creationId xmlns:a16="http://schemas.microsoft.com/office/drawing/2014/main" id="{005F6711-A269-411E-BB8C-C932A69B87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8587" y="4155053"/>
              <a:ext cx="1513370" cy="151337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7FC52080-09E1-4924-9168-85D6A542E1F4}"/>
                </a:ext>
              </a:extLst>
            </p:cNvPr>
            <p:cNvGrpSpPr/>
            <p:nvPr/>
          </p:nvGrpSpPr>
          <p:grpSpPr>
            <a:xfrm>
              <a:off x="8108592" y="2345073"/>
              <a:ext cx="2213451" cy="725103"/>
              <a:chOff x="4920214" y="4239852"/>
              <a:chExt cx="2213451" cy="725103"/>
            </a:xfrm>
          </p:grpSpPr>
          <p:pic>
            <p:nvPicPr>
              <p:cNvPr id="10" name="Picture 2" descr="bUnit">
                <a:extLst>
                  <a:ext uri="{FF2B5EF4-FFF2-40B4-BE49-F238E27FC236}">
                    <a16:creationId xmlns:a16="http://schemas.microsoft.com/office/drawing/2014/main" id="{57F38AF9-FCA3-4286-AA12-B998156FCEFE}"/>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20214" y="4239852"/>
                <a:ext cx="725103" cy="72510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21FFC38-C108-4969-98C8-12586E2DACA8}"/>
                  </a:ext>
                </a:extLst>
              </p:cNvPr>
              <p:cNvSpPr txBox="1"/>
              <p:nvPr/>
            </p:nvSpPr>
            <p:spPr>
              <a:xfrm>
                <a:off x="5715000" y="4279239"/>
                <a:ext cx="1418665" cy="646331"/>
              </a:xfrm>
              <a:prstGeom prst="rect">
                <a:avLst/>
              </a:prstGeom>
              <a:noFill/>
            </p:spPr>
            <p:txBody>
              <a:bodyPr wrap="square" rtlCol="0">
                <a:spAutoFit/>
              </a:bodyPr>
              <a:lstStyle/>
              <a:p>
                <a:r>
                  <a:rPr lang="en-US" sz="3600" b="1" dirty="0"/>
                  <a:t>bUnit</a:t>
                </a:r>
              </a:p>
            </p:txBody>
          </p:sp>
        </p:grpSp>
        <p:pic>
          <p:nvPicPr>
            <p:cNvPr id="7" name="Picture 2" descr="bUnit">
              <a:extLst>
                <a:ext uri="{FF2B5EF4-FFF2-40B4-BE49-F238E27FC236}">
                  <a16:creationId xmlns:a16="http://schemas.microsoft.com/office/drawing/2014/main" id="{2F7963F6-AE7E-4E42-BCE9-D932ED70F3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3903" y="3288181"/>
              <a:ext cx="725103" cy="72510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2BABC5BA-F5B7-4EB2-8F22-203E2845957D}"/>
                </a:ext>
              </a:extLst>
            </p:cNvPr>
            <p:cNvCxnSpPr/>
            <p:nvPr/>
          </p:nvCxnSpPr>
          <p:spPr>
            <a:xfrm flipH="1">
              <a:off x="7868757" y="4155053"/>
              <a:ext cx="293539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BDD056-1960-4CCB-8A5B-BF7052885196}"/>
                </a:ext>
              </a:extLst>
            </p:cNvPr>
            <p:cNvCxnSpPr/>
            <p:nvPr/>
          </p:nvCxnSpPr>
          <p:spPr>
            <a:xfrm flipH="1">
              <a:off x="7845410" y="3172559"/>
              <a:ext cx="293539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249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1597-34F7-4E90-8DF7-570095F5FD1A}"/>
              </a:ext>
            </a:extLst>
          </p:cNvPr>
          <p:cNvSpPr>
            <a:spLocks noGrp="1"/>
          </p:cNvSpPr>
          <p:nvPr>
            <p:ph type="title"/>
          </p:nvPr>
        </p:nvSpPr>
        <p:spPr/>
        <p:txBody>
          <a:bodyPr/>
          <a:lstStyle/>
          <a:p>
            <a:r>
              <a:rPr lang="en-US" dirty="0"/>
              <a:t>DEMO TIME!</a:t>
            </a:r>
          </a:p>
        </p:txBody>
      </p:sp>
      <p:sp>
        <p:nvSpPr>
          <p:cNvPr id="3" name="Text Placeholder 2">
            <a:extLst>
              <a:ext uri="{FF2B5EF4-FFF2-40B4-BE49-F238E27FC236}">
                <a16:creationId xmlns:a16="http://schemas.microsoft.com/office/drawing/2014/main" id="{7DE673EA-E56F-4579-A700-A4E811D48C5F}"/>
              </a:ext>
            </a:extLst>
          </p:cNvPr>
          <p:cNvSpPr>
            <a:spLocks noGrp="1"/>
          </p:cNvSpPr>
          <p:nvPr>
            <p:ph type="body" idx="1"/>
          </p:nvPr>
        </p:nvSpPr>
        <p:spPr/>
        <p:txBody>
          <a:bodyPr/>
          <a:lstStyle/>
          <a:p>
            <a:r>
              <a:rPr lang="en-US" dirty="0"/>
              <a:t>Test driving a few parts of Blazing Pizza workshop</a:t>
            </a:r>
          </a:p>
          <a:p>
            <a:br>
              <a:rPr lang="en-US" dirty="0"/>
            </a:br>
            <a:r>
              <a:rPr lang="en-US" dirty="0"/>
              <a:t>(https://github.com/dotnet-presentations/blazor-workshop)</a:t>
            </a:r>
          </a:p>
        </p:txBody>
      </p:sp>
      <p:sp>
        <p:nvSpPr>
          <p:cNvPr id="4" name="Footer Placeholder 3">
            <a:extLst>
              <a:ext uri="{FF2B5EF4-FFF2-40B4-BE49-F238E27FC236}">
                <a16:creationId xmlns:a16="http://schemas.microsoft.com/office/drawing/2014/main" id="{4246F299-CB27-4378-8CB6-020FD634B0D6}"/>
              </a:ext>
            </a:extLst>
          </p:cNvPr>
          <p:cNvSpPr>
            <a:spLocks noGrp="1"/>
          </p:cNvSpPr>
          <p:nvPr>
            <p:ph type="ftr" sz="quarter" idx="11"/>
          </p:nvPr>
        </p:nvSpPr>
        <p:spPr/>
        <p:txBody>
          <a:bodyPr/>
          <a:lstStyle/>
          <a:p>
            <a:r>
              <a:rPr lang="en-US"/>
              <a:t>@egilhansen</a:t>
            </a:r>
          </a:p>
        </p:txBody>
      </p:sp>
      <p:sp>
        <p:nvSpPr>
          <p:cNvPr id="5" name="Slide Number Placeholder 4">
            <a:extLst>
              <a:ext uri="{FF2B5EF4-FFF2-40B4-BE49-F238E27FC236}">
                <a16:creationId xmlns:a16="http://schemas.microsoft.com/office/drawing/2014/main" id="{E4BD326F-D9D0-42FD-BD42-2EFE8E5F8F86}"/>
              </a:ext>
            </a:extLst>
          </p:cNvPr>
          <p:cNvSpPr>
            <a:spLocks noGrp="1"/>
          </p:cNvSpPr>
          <p:nvPr>
            <p:ph type="sldNum" sz="quarter" idx="12"/>
          </p:nvPr>
        </p:nvSpPr>
        <p:spPr/>
        <p:txBody>
          <a:bodyPr/>
          <a:lstStyle/>
          <a:p>
            <a:fld id="{85FB0EAE-F663-459D-93C8-397799977D7E}" type="slidenum">
              <a:rPr lang="en-US" smtClean="0"/>
              <a:t>9</a:t>
            </a:fld>
            <a:endParaRPr lang="en-US"/>
          </a:p>
        </p:txBody>
      </p:sp>
    </p:spTree>
    <p:extLst>
      <p:ext uri="{BB962C8B-B14F-4D97-AF65-F5344CB8AC3E}">
        <p14:creationId xmlns:p14="http://schemas.microsoft.com/office/powerpoint/2010/main" val="38856108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TotalTime>
  <Words>1478</Words>
  <Application>Microsoft Office PowerPoint</Application>
  <PresentationFormat>Widescreen</PresentationFormat>
  <Paragraphs>163</Paragraphs>
  <Slides>12</Slides>
  <Notes>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Wingdings</vt:lpstr>
      <vt:lpstr>Office Theme</vt:lpstr>
      <vt:lpstr>Testing Blazor Components for Fun and Profit</vt:lpstr>
      <vt:lpstr>Hello, I’m Egil 👋</vt:lpstr>
      <vt:lpstr>PowerPoint Presentation</vt:lpstr>
      <vt:lpstr>Agenda</vt:lpstr>
      <vt:lpstr>Options for testing Blazor components</vt:lpstr>
      <vt:lpstr>(Some) options for testing Blazor components</vt:lpstr>
      <vt:lpstr>Testing with bUnit</vt:lpstr>
      <vt:lpstr>How does bUnit work?</vt:lpstr>
      <vt:lpstr>DEMO TIME!</vt:lpstr>
      <vt:lpstr>Other features</vt:lpstr>
      <vt:lpstr>Road to v1.0.0</vt:lpstr>
      <vt:lpstr>Thanks, questions, goodbye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Blazor Components for Fun and Profit</dc:title>
  <dc:creator>Egil Hansen</dc:creator>
  <cp:lastModifiedBy>Egil Hansen</cp:lastModifiedBy>
  <cp:revision>7</cp:revision>
  <dcterms:created xsi:type="dcterms:W3CDTF">2020-10-15T14:30:22Z</dcterms:created>
  <dcterms:modified xsi:type="dcterms:W3CDTF">2020-11-20T12:28:44Z</dcterms:modified>
</cp:coreProperties>
</file>