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3-->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6" r:id="rId2"/>
    <p:sldId id="259" r:id="rId3"/>
    <p:sldId id="262" r:id="rId4"/>
  </p:sldIdLst>
  <p:sldSz cx="9144000" cy="6858000" type="screen4x3"/>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EEFC43ED-5BF8-4433-AE2D-D6A2D978E01F}"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AF15639-4262-4F06-86A3-ADA6FAFB959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BA0CF9F-D4E4-4868-9E0F-1CA2CB9CEAE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2D7C1C5-C46E-4A85-9AE4-5AB22AD0AA9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84E900A2-34A8-4DD8-A083-09FBAAED880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3E4E68FF-1FE5-4C22-AD2F-744EB5A973F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57D395AD-0691-4900-8296-225C00CB8606}"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8D8D6745-F140-4A85-8A86-5A045422E656}"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D5B6BB39-A42B-49F2-8C8D-1547CBA06413}"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4B3455FF-458D-44A9-8619-DE28A6665F1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887483F9-9AD3-42A6-8F26-7A6F1CB67EBE}"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New shape" title=""/>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b="0"/>
              <a:t>Dolores et erat justo stet consectetuer duo invidunt dolores et dolor vero sea diam sit dignissim. Consequat ut gubergren diam eos ea et duo consequat stet qui ea ut clita tempor sed et takimata lorem. Autem lorem vero et sed lobortis tempor justo sanctus est est sed labore. Nonumy rebum clita kasd kasd consequat sea wisi lorem voluptua et et dolore et lorem ipsum vero laoreet. Aliquyam quod aliquip zzril lorem ipsum amet kasd magna clita sed takimata tempor. Tempor et stet dolore eos sit. Sed voluptua illum ipsum sit accusam nonumy et delenit no magna consequat clita. Dolore odio autem clita magna iriure. Nisl sed accusam dolor sed justo iriure dolore. Ipsum sit amet et ipsum. Dolore stet lorem nonummy dolor sed est. Ipsum kasd consequat ipsum esse ut eirmod et tation invidunt. Qui tempor augue possim accusam praesent amet ut. Sed erat ea lorem eu est eirmod. Autem lorem sit stet luptatum aliquam takimata invidunt sadipscing clita nonumy sit. Sed sed dolor sadipscing consequat stet et hendrerit sadipscing no ea. Dolores vero invidunt consetetur et est nibh sit ipsum at accusam ut sadipscing duo magna sanctus lorem sit. Amet nonumy aliquyam dolor dolor no kasd lorem vero duo sadipscing accusam amet magna.
</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2" name="New shape" title=""/>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b="0"/>
              <a:t>Dolores et erat justo stet consectetuer duo invidunt dolores et dolor vero sea diam sit dignissim. Consequat ut gubergren diam eos ea et duo consequat stet qui ea ut clita tempor sed et takimata lorem. Autem lorem vero et sed lobortis tempor justo sanctus est est sed labore. Nonumy rebum clita kasd kasd consequat sea wisi lorem voluptua et et dolore et lorem ipsum vero laoreet. Aliquyam quod aliquip zzril lorem ipsum amet kasd magna clita sed takimata tempor. Tempor et stet dolore eos sit. Sed voluptua illum ipsum sit accusam nonumy et delenit no magna consequat clita. Dolore odio autem clita magna iriure. Nisl sed accusam dolor sed justo iriure dolore. Ipsum sit amet et ipsum. Dolore stet lorem nonummy dolor sed est. Ipsum kasd consequat ipsum esse ut eirmod et tation invidunt. Qui tempor augue possim accusam praesent amet ut. Sed erat ea lorem eu est eirmod. Autem lorem sit stet luptatum aliquam takimata invidunt sadipscing clita nonumy sit. Sed sed dolor sadipscing consequat stet et hendrerit sadipscing no ea. Dolores vero invidunt consetetur et est nibh sit ipsum at accusam ut sadipscing duo magna sanctus lorem sit. Amet nonumy aliquyam dolor dolor no kasd lorem vero duo sadipscing accusam amet magna.
</a:t>
            </a:r>
          </a:p>
        </p:txBody>
      </p:sp>
      <p:sp>
        <p:nvSpPr>
          <p:cNvPr id="3" name="New shape" title=""/>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b="0"/>
              <a:t>Duis odio elitr imperdiet et dolore illum nibh eirmod in. Amet at magna rebum justo ea eum duis eirmod accusam et labore. Lorem dolor ipsum sed est aliquam voluptua elit vero ipsum sit ut sanctus lorem gubergren ut est. Rebum vel praesent elit ullamcorper dolor est assum vero et. Ex duis hendrerit iusto sanctus. Rebum adipiscing at dolore ipsum duis eros sadipscing sed rebum sed kasd luptatum stet lorem amet lorem. Ut ipsum vero kasd vulputate et.
</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2" name="New shape" title=""/>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b="0"/>
              <a:t>Dolores et erat justo stet consectetuer duo invidunt dolores et dolor vero sea diam sit dignissim. Consequat ut gubergren diam eos ea et duo consequat stet qui ea ut clita tempor sed et takimata lorem. Autem lorem vero et sed lobortis tempor justo sanctus est est sed labore. Nonumy rebum clita kasd kasd consequat sea wisi lorem voluptua et et dolore et lorem ipsum vero laoreet. Aliquyam quod aliquip zzril lorem ipsum amet kasd magna clita sed takimata tempor. Tempor et stet dolore eos sit. Sed voluptua illum ipsum sit accusam nonumy et delenit no magna consequat clita. Dolore odio autem clita magna iriure. Nisl sed accusam dolor sed justo iriure dolore. Ipsum sit amet et ipsum. Dolore stet lorem nonummy dolor sed est. Ipsum kasd consequat ipsum esse ut eirmod et tation invidunt. Qui tempor augue possim accusam praesent amet ut. Sed erat ea lorem eu est eirmod. Autem lorem sit stet luptatum aliquam takimata invidunt sadipscing clita nonumy sit. Sed sed dolor sadipscing consequat stet et hendrerit sadipscing no ea. Dolores vero invidunt consetetur et est nibh sit ipsum at accusam ut sadipscing duo magna sanctus lorem sit. Amet nonumy aliquyam dolor dolor no kasd lorem vero duo sadipscing accusam amet magna.
</a:t>
            </a:r>
          </a:p>
        </p:txBody>
      </p:sp>
      <p:sp>
        <p:nvSpPr>
          <p:cNvPr id="3" name="New shape" title=""/>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b="0"/>
              <a:t>Vero sed facilisi vulputate nostrud nulla est nulla ipsum dolor vel kasd imperdiet justo sanctus diam et. Voluptua nonummy sea lorem in sit no labore dolor nonumy sit erat takimata ipsum. Diam labore ipsum aliquam magna laoreet kasd dolore vero kasd dolore magna quod magna ea nibh. Diam vero duis takimata et magna takimata vero zzril euismod. Et at luptatum sit iriure nisl sanctus ut. Duo stet kasd euismod. Labore consetetur iriure magna illum. Tempor feugait nonummy feugait sit euismod kasd. Et te sit lorem dolor iusto et duo minim rebum vero invidunt sed aliquyam molestie ipsum rebum quis dolores. In amet dolore mazim magna ipsum placerat elitr dolor et delenit et vero tempor et dolores nisl sea. Takimata magna esse amet magna sanctus. Diam diam et elitr nulla aliquam accumsan.
</a:t>
            </a:r>
          </a:p>
        </p:txBody>
      </p:sp>
    </p:spTree>
  </p:cSld>
  <p:clrMapOvr>
    <a:masterClrMapping/>
  </p:clrMapOvr>
  <p:transition/>
  <p:timing/>
</p:sld>
</file>

<file path=ppt/tags/tag1.xml><?xml version="1.0" encoding="utf-8"?>
<p:tagLst xmlns:p="http://schemas.openxmlformats.org/presentationml/2006/main">
  <p:tag name="AS_NET" val="3.1.32"/>
  <p:tag name="AS_OS" val="Unix 5.15.0.1019"/>
  <p:tag name="AS_RELEASE_DATE" val="2022.03.14"/>
  <p:tag name="AS_TITLE" val="Aspose.Slides for .NET Standard 2.0"/>
  <p:tag name="AS_VERSION" val="22.3"/>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5</Paragraphs>
  <Slides>3</Slides>
  <Notes>0</Notes>
  <TotalTime>1</TotalTime>
  <HiddenSlides>0</HiddenSlides>
  <MMClips>0</MMClips>
  <ScaleCrop>0</ScaleCrop>
  <HeadingPairs>
    <vt:vector baseType="variant" size="6">
      <vt:variant>
        <vt:lpstr>Fonts used</vt:lpstr>
      </vt:variant>
      <vt:variant>
        <vt:i4>2</vt:i4>
      </vt:variant>
      <vt:variant>
        <vt:lpstr>Theme</vt:lpstr>
      </vt:variant>
      <vt:variant>
        <vt:i4>1</vt:i4>
      </vt:variant>
      <vt:variant>
        <vt:lpstr>Slide Titles</vt:lpstr>
      </vt:variant>
      <vt:variant>
        <vt:i4>3</vt:i4>
      </vt:variant>
    </vt:vector>
  </HeadingPairs>
  <TitlesOfParts>
    <vt:vector baseType="lpstr" size="6">
      <vt:lpstr>Arial</vt:lpstr>
      <vt:lpstr>Calibri</vt:lpstr>
      <vt:lpstr>Office Theme</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2022-12-23T19:53:33.172</cp:lastPrinted>
  <dcterms:created xsi:type="dcterms:W3CDTF">2022-12-23T19:53:33Z</dcterms:created>
  <dcterms:modified xsi:type="dcterms:W3CDTF">2022-12-23T19:53:35Z</dcterms:modified>
</cp:coreProperties>
</file>