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2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69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8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1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1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19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1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63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2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13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65FC-C17A-450E-BB28-2C1943B70293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5C5E-8217-4312-8BC1-CD893EE0C8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8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>
            <a:normAutofit/>
          </a:bodyPr>
          <a:lstStyle/>
          <a:p>
            <a:r>
              <a:rPr lang="pt-PT" sz="96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IEFP</a:t>
            </a:r>
            <a:endParaRPr lang="pt-PT" sz="96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GUARDA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1178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44661" y="932057"/>
            <a:ext cx="490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Fundo diferente!</a:t>
            </a:r>
            <a:endParaRPr lang="pt-P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5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8000">
              <a:schemeClr val="bg1"/>
            </a:gs>
            <a:gs pos="28000">
              <a:srgbClr val="8D8D8D"/>
            </a:gs>
            <a:gs pos="63000">
              <a:srgbClr val="909090"/>
            </a:gs>
            <a:gs pos="59000">
              <a:schemeClr val="accent3">
                <a:lumMod val="89000"/>
              </a:schemeClr>
            </a:gs>
            <a:gs pos="78000">
              <a:schemeClr val="accent3">
                <a:lumMod val="75000"/>
              </a:schemeClr>
            </a:gs>
            <a:gs pos="94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b="1" dirty="0" smtClean="0">
                <a:latin typeface="ItalicT" panose="00000400000000000000" pitchFamily="2" charset="0"/>
                <a:cs typeface="ItalicT" panose="00000400000000000000" pitchFamily="2" charset="0"/>
              </a:rPr>
              <a:t>Por que viver em preto e branco num mundo colorido? </a:t>
            </a:r>
            <a:endParaRPr lang="pt-PT" sz="2800" b="1" dirty="0">
              <a:latin typeface="ItalicT" panose="00000400000000000000" pitchFamily="2" charset="0"/>
              <a:cs typeface="ItalicT" panose="00000400000000000000" pitchFamily="2" charset="0"/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72" r="14893"/>
          <a:stretch/>
        </p:blipFill>
        <p:spPr>
          <a:xfrm>
            <a:off x="3583858" y="1690688"/>
            <a:ext cx="5309419" cy="44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2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MAR É TÃO LINDO!</a:t>
            </a:r>
            <a:endParaRPr lang="pt-PT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4400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 verão é fantástico para desfrutar das praias de Portugal, principalmente no Algarve.</a:t>
            </a:r>
            <a:endParaRPr lang="pt-PT" sz="4400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003300"/>
                </a:solidFill>
                <a:latin typeface="Tekton Pro Cond" panose="020F0606020208020904" pitchFamily="34" charset="0"/>
              </a:rPr>
              <a:t>Onde existe preservação da natureza, existe futuro.</a:t>
            </a:r>
            <a:endParaRPr lang="pt-PT" dirty="0">
              <a:solidFill>
                <a:srgbClr val="003300"/>
              </a:solidFill>
              <a:latin typeface="Tekton Pro Cond" panose="020F06060202080209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3394" y="3288890"/>
            <a:ext cx="10146889" cy="1754326"/>
          </a:xfrm>
          <a:prstGeom prst="rect">
            <a:avLst/>
          </a:prstGeom>
          <a:noFill/>
          <a:ln w="98425" cap="rnd" cmpd="thickThin">
            <a:solidFill>
              <a:schemeClr val="accent6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 NATUREZA DEPENDE DE NÓS!</a:t>
            </a:r>
            <a:endParaRPr lang="pt-PT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66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4" baseType="lpstr">
      <vt:lpstr>Adobe Gothic Std B</vt:lpstr>
      <vt:lpstr>Arial</vt:lpstr>
      <vt:lpstr>Berlin Sans FB Demi</vt:lpstr>
      <vt:lpstr>Calibri</vt:lpstr>
      <vt:lpstr>Calibri Light</vt:lpstr>
      <vt:lpstr>Gabriola</vt:lpstr>
      <vt:lpstr>ItalicT</vt:lpstr>
      <vt:lpstr>Tekton Pro Cond</vt:lpstr>
      <vt:lpstr>Tema do Office</vt:lpstr>
      <vt:lpstr>IEFP</vt:lpstr>
      <vt:lpstr>Apresentação do PowerPoint</vt:lpstr>
      <vt:lpstr>Por que viver em preto e branco num mundo colorido? </vt:lpstr>
      <vt:lpstr>O MAR É TÃO LINDO!</vt:lpstr>
      <vt:lpstr>Onde existe preservação da natureza, existe futuro.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9</cp:revision>
  <dcterms:created xsi:type="dcterms:W3CDTF">2018-03-06T09:12:39Z</dcterms:created>
  <dcterms:modified xsi:type="dcterms:W3CDTF">2018-03-06T10:16:23Z</dcterms:modified>
</cp:coreProperties>
</file>