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2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341"/>
    <a:srgbClr val="38E6F8"/>
    <a:srgbClr val="D35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23D9-44B1-4EBD-9136-4E09ADC0FA47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BAF8F-6982-40F3-9A24-38082E964DF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5682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5A16C-21E7-4430-A456-072D4CF51466}" type="datetimeFigureOut">
              <a:rPr lang="pt-PT" smtClean="0"/>
              <a:t>26/02/2018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C500B-3FC1-4B46-8427-42C2AE1B6DC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9693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46F21-305B-4993-90CC-F85C32DACC6F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0542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7548-BAA4-4511-9DE2-657F2F7B533F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792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3B65-67D8-415F-9993-1F68B971A2A6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781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14945-2D16-485D-AFC1-DBA414E3781F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283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266F-BB5A-42C0-8505-7A133DADD531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2996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73F6-1254-4B19-BD23-1E1E698AB1C2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7606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B018-CD16-48C5-B420-31120A9E3E92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5742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746D3-56B9-46D8-B7BB-3A43392073B6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354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BF54-982F-482E-80C1-9B5E15D14C5C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471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2CEE2-1582-463E-96C9-1F7CF2501F13}" type="datetime9">
              <a:rPr lang="pt-PT" smtClean="0"/>
              <a:t>26/02/2018 12:22:28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88642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1A6D-C042-4006-AD6D-46474270E2C3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231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05-EFDC-4910-B510-5AC9EBFD8C00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0475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PT" dirty="0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92FAB-D5AE-4A60-B9E2-7AE86279AFD5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804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0CF8-EFAD-459A-B6FD-1D5A94EFE593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803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E5A06-D817-4FA0-89F2-EF654BB89D9C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31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4D72-44BA-43F2-BA91-1156B4CEB323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383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1EA6-935D-43CE-ABFD-8F9DE3C211A8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584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 smtClean="0"/>
              <a:t>Editar os estilos de texto do Modelo Global</a:t>
            </a:r>
          </a:p>
          <a:p>
            <a:pPr lvl="1"/>
            <a:r>
              <a:rPr lang="pt-PT" dirty="0" smtClean="0"/>
              <a:t>Segundo nível</a:t>
            </a:r>
          </a:p>
          <a:p>
            <a:pPr lvl="2"/>
            <a:r>
              <a:rPr lang="pt-PT" dirty="0" smtClean="0"/>
              <a:t>Terceiro nível</a:t>
            </a:r>
          </a:p>
          <a:p>
            <a:pPr lvl="3"/>
            <a:r>
              <a:rPr lang="pt-PT" dirty="0" smtClean="0"/>
              <a:t>Quarto nível</a:t>
            </a:r>
          </a:p>
          <a:p>
            <a:pPr lvl="4"/>
            <a:r>
              <a:rPr lang="pt-PT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BBEED18-5DC0-47FC-99A4-51B63B63A472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E95A86-2C8D-4942-9944-456C91369E0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940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>
        <p:tmplLst>
          <p:tmpl lvl="1">
            <p:tnLst>
              <p:par>
                <p:cTn presetID="3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3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2000" fill="hold"/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fp.p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1274097"/>
          </a:xfrm>
        </p:spPr>
        <p:txBody>
          <a:bodyPr/>
          <a:lstStyle/>
          <a:p>
            <a:r>
              <a:rPr lang="pt-PT" dirty="0" smtClean="0"/>
              <a:t>CENTRO DE EMPREGO</a:t>
            </a:r>
            <a:endParaRPr lang="pt-PT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smtClean="0"/>
              <a:t>GUARDA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4956883" y="2315497"/>
            <a:ext cx="240256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PT" sz="8000" b="1" cap="none" spc="0" dirty="0" smtClean="0">
                <a:ln/>
                <a:solidFill>
                  <a:schemeClr val="accent6"/>
                </a:solidFill>
                <a:effectLst/>
                <a:hlinkClick r:id="rId2"/>
              </a:rPr>
              <a:t>IEFP</a:t>
            </a:r>
            <a:endParaRPr lang="pt-PT" sz="8000" b="1" cap="none" spc="0" dirty="0">
              <a:ln/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194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Notas ocultas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7C44-AD10-407F-893B-D67374960CDD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9</a:t>
            </a:fld>
            <a:endParaRPr lang="pt-PT"/>
          </a:p>
        </p:txBody>
      </p:sp>
      <p:sp>
        <p:nvSpPr>
          <p:cNvPr id="5" name="Seta para a direita 4"/>
          <p:cNvSpPr/>
          <p:nvPr/>
        </p:nvSpPr>
        <p:spPr>
          <a:xfrm>
            <a:off x="2942303" y="2625212"/>
            <a:ext cx="973393" cy="44245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 curvada à direita 5"/>
          <p:cNvSpPr/>
          <p:nvPr/>
        </p:nvSpPr>
        <p:spPr>
          <a:xfrm rot="172250">
            <a:off x="1858297" y="2728452"/>
            <a:ext cx="796413" cy="1592825"/>
          </a:xfrm>
          <a:prstGeom prst="curvedRightArrow">
            <a:avLst/>
          </a:prstGeom>
          <a:solidFill>
            <a:srgbClr val="38E6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7" name="Seta curvada à esquerda 6"/>
          <p:cNvSpPr/>
          <p:nvPr/>
        </p:nvSpPr>
        <p:spPr>
          <a:xfrm>
            <a:off x="4070555" y="2728452"/>
            <a:ext cx="855406" cy="1592825"/>
          </a:xfrm>
          <a:prstGeom prst="curvedLeftArrow">
            <a:avLst/>
          </a:prstGeom>
          <a:solidFill>
            <a:srgbClr val="D35D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8" name="Seta para a esquerda e para a direita 7"/>
          <p:cNvSpPr/>
          <p:nvPr/>
        </p:nvSpPr>
        <p:spPr>
          <a:xfrm>
            <a:off x="2732138" y="3893573"/>
            <a:ext cx="1260987" cy="427704"/>
          </a:xfrm>
          <a:prstGeom prst="leftRightArrow">
            <a:avLst/>
          </a:prstGeom>
          <a:solidFill>
            <a:srgbClr val="FD33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Estrela de 6 Pontas 8"/>
          <p:cNvSpPr/>
          <p:nvPr/>
        </p:nvSpPr>
        <p:spPr>
          <a:xfrm>
            <a:off x="7396256" y="2625212"/>
            <a:ext cx="2824376" cy="3038168"/>
          </a:xfrm>
          <a:prstGeom prst="star6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000" dirty="0" smtClean="0">
                <a:solidFill>
                  <a:schemeClr val="tx1"/>
                </a:solidFill>
              </a:rPr>
              <a:t>Seguir em frente!</a:t>
            </a:r>
            <a:endParaRPr lang="pt-P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50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CURSOS</a:t>
            </a:r>
            <a:endParaRPr lang="pt-PT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smtClean="0">
                <a:hlinkClick r:id="rId2" action="ppaction://hlinksldjump"/>
              </a:rPr>
              <a:t>Técnicos de Informática</a:t>
            </a:r>
            <a:endParaRPr lang="pt-PT" dirty="0" smtClean="0"/>
          </a:p>
          <a:p>
            <a:r>
              <a:rPr lang="pt-PT" dirty="0" smtClean="0">
                <a:hlinkClick r:id="rId3" action="ppaction://hlinksldjump"/>
              </a:rPr>
              <a:t>Operadores de Informática</a:t>
            </a:r>
            <a:endParaRPr lang="pt-PT" dirty="0" smtClean="0"/>
          </a:p>
          <a:p>
            <a:r>
              <a:rPr lang="pt-PT" dirty="0" smtClean="0">
                <a:hlinkClick r:id="rId4" action="ppaction://hlinksldjump"/>
              </a:rPr>
              <a:t>Cabeleireiros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C861-1CA6-4FDF-BA30-081C1A514175}" type="datetime9">
              <a:rPr lang="pt-PT" smtClean="0"/>
              <a:t>26/02/2018 12:22:28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40756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Técnicos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 numCol="1"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 smtClean="0"/>
              <a:t>Um técnico em informática ou técnico de informática é o profissional que está apto a realizar configurações de sistemas informáticos, a instalar equipamentos e a verificar as causas de falhas na programação de computadores.</a:t>
            </a:r>
            <a:endParaRPr lang="pt-PT" sz="20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D1C3-AAAE-449B-B6AB-2505EC6A0DEF}" type="datetime9">
              <a:rPr lang="pt-PT" smtClean="0"/>
              <a:t>26/02/2018 12:22:28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65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Técnicos de Informática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5" y="2109019"/>
            <a:ext cx="4395020" cy="3137015"/>
          </a:xfrm>
        </p:spPr>
      </p:pic>
      <p:sp>
        <p:nvSpPr>
          <p:cNvPr id="4" name="Marcador de Posição de Conteúdo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400" dirty="0" smtClean="0"/>
              <a:t>O/A Técnico/a de Informática - Instalação e Gestão de Redes efetua a instalação, a configuração e a manutenção de redes informáticas e dos equipamentos de apoio à estrutura de redes, procedendo à implementação dos níveis de segurança adequados, assegurando a otimização do seu funcionamento e respeitando as normas de segurança, higiene e saúde no trabalho e de proteção do ambiente.</a:t>
            </a:r>
            <a:endParaRPr lang="pt-PT" sz="140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7EBA-16BB-4DC0-93A5-D4C2673ED069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3</a:t>
            </a:fld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9413883" y="6136700"/>
            <a:ext cx="176539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hlinkClick r:id="rId3" action="ppaction://hlinksldjump"/>
              </a:rPr>
              <a:t>Cursos</a:t>
            </a:r>
            <a:endParaRPr lang="pt-PT" sz="3200" cap="none" spc="0" dirty="0">
              <a:ln w="12700">
                <a:noFill/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33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Informática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800" dirty="0" smtClean="0"/>
              <a:t>O Operador de Informática está apto a efetuar a instalação, a configuração e a operação de software de escritório, redes locais, Internet e outras aplicações informáticas, bem como, a manutenção de computadores, periféricos e redes locais, tendo em conta as especificações técnicas dos equipamentos informáticos e os instrumentos e ferramentas adequados e respeitando as normas de segurança, higiene e saúde no trabalho e de proteção do ambiente. </a:t>
            </a:r>
            <a:endParaRPr lang="pt-PT" sz="18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2694-2298-49CF-B549-C4C21A5D42B0}" type="datetime9">
              <a:rPr lang="pt-PT" smtClean="0"/>
              <a:t>26/02/2018 12:22:28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401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Operadores de Informática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88141" y="2521973"/>
            <a:ext cx="4321277" cy="2610465"/>
          </a:xfrm>
          <a:prstGeom prst="rect">
            <a:avLst/>
          </a:prstGeom>
        </p:spPr>
      </p:pic>
      <p:sp>
        <p:nvSpPr>
          <p:cNvPr id="4" name="Marcador de Posição de Conteúdo 3"/>
          <p:cNvSpPr>
            <a:spLocks noGrp="1"/>
          </p:cNvSpPr>
          <p:nvPr>
            <p:ph sz="quarter" idx="14"/>
          </p:nvPr>
        </p:nvSpPr>
        <p:spPr>
          <a:xfrm>
            <a:off x="5928852" y="1690688"/>
            <a:ext cx="5424948" cy="4336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1300" dirty="0" smtClean="0"/>
              <a:t>As atividades principais desempenhadas por este profissional serão:</a:t>
            </a:r>
          </a:p>
          <a:p>
            <a:pPr algn="just"/>
            <a:r>
              <a:rPr lang="pt-PT" sz="1300" dirty="0" smtClean="0"/>
              <a:t>Efetuar a instalação e manutenção de computadores e sistemas operativos, aplicando as técnicas e procedimentos de gestão e organização da informação, tendo em conta a otimização do seu funcionamento.</a:t>
            </a:r>
          </a:p>
          <a:p>
            <a:pPr algn="just"/>
            <a:endParaRPr lang="pt-PT" sz="1300" dirty="0" smtClean="0"/>
          </a:p>
          <a:p>
            <a:pPr algn="just"/>
            <a:r>
              <a:rPr lang="pt-PT" sz="1300" dirty="0" smtClean="0"/>
              <a:t>Instalar, configurar e operar com software de escritório, nomeadamente, editar documentos e folhas de cálculo e elaborar apresentações gráficas. </a:t>
            </a:r>
          </a:p>
          <a:p>
            <a:pPr algn="just"/>
            <a:endParaRPr lang="pt-PT" sz="1300" dirty="0" smtClean="0"/>
          </a:p>
          <a:p>
            <a:pPr algn="just"/>
            <a:r>
              <a:rPr lang="pt-PT" sz="1300" dirty="0" smtClean="0"/>
              <a:t>Efetuar a instalação e a manutenção operacional de aplicações de gestão administrativa, incluindo a administração de software de gestão de base de dados. </a:t>
            </a:r>
          </a:p>
          <a:p>
            <a:pPr algn="just"/>
            <a:endParaRPr lang="pt-PT" sz="1600" dirty="0" smtClean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D945-0004-45E3-B58E-BEE5C42BC4AF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5</a:t>
            </a:fld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9588405" y="6136700"/>
            <a:ext cx="176539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hlinkClick r:id="rId3" action="ppaction://hlinksldjump"/>
              </a:rPr>
              <a:t>Cursos</a:t>
            </a:r>
            <a:endParaRPr lang="pt-PT" sz="3200" cap="none" spc="0" dirty="0">
              <a:ln w="12700">
                <a:noFill/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20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Cabeleireiro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>Ser cabeleireiro, é ser responsável por emoldurar a face de cada cliente...</a:t>
            </a:r>
          </a:p>
          <a:p>
            <a:pPr marL="0" indent="0">
              <a:buNone/>
            </a:pPr>
            <a:r>
              <a:rPr lang="pt-PT" dirty="0" smtClean="0"/>
              <a:t>Dar formas e curvas aos pensamentos e expectativas dessa gente...</a:t>
            </a:r>
          </a:p>
          <a:p>
            <a:pPr marL="0" indent="0">
              <a:buNone/>
            </a:pPr>
            <a:r>
              <a:rPr lang="pt-PT" dirty="0" smtClean="0"/>
              <a:t>Ser cabeleireiro é ser o artista, que pela sua arte, desenha e redesenha a beleza que se esconde dentro de cada pessoa...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9B95-5D60-49A4-9F67-A85EDDB8211D}" type="datetime9">
              <a:rPr lang="pt-PT" smtClean="0"/>
              <a:t>26/02/2018 12:22:28</a:t>
            </a:fld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1406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 smtClean="0"/>
              <a:t>Cabeleireiros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38200" y="2315497"/>
            <a:ext cx="4397477" cy="3097161"/>
          </a:xfrm>
          <a:prstGeom prst="rect">
            <a:avLst/>
          </a:prstGeom>
        </p:spPr>
      </p:pic>
      <p:sp>
        <p:nvSpPr>
          <p:cNvPr id="4" name="Marcador de Posição de Conteúdo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600" dirty="0" smtClean="0"/>
              <a:t>O curso de Cabeleireiro Unissexo apresenta uma sólida base teórica sobre a qual irão ser construídas todas as competências técnicas e práticas que o mercado profissional exige. Desta forma o aluno destaca-se pelo conhecimento científico que envolve todos e cada um dos tratamentos de estética que realiza.</a:t>
            </a:r>
          </a:p>
          <a:p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6CEA2-A410-4D0A-BEDE-61D761F31757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 dirty="0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7</a:t>
            </a:fld>
            <a:endParaRPr lang="pt-PT"/>
          </a:p>
        </p:txBody>
      </p:sp>
      <p:sp>
        <p:nvSpPr>
          <p:cNvPr id="6" name="Retângulo 5"/>
          <p:cNvSpPr/>
          <p:nvPr/>
        </p:nvSpPr>
        <p:spPr>
          <a:xfrm>
            <a:off x="9413883" y="6136700"/>
            <a:ext cx="176539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200" cap="none" spc="0" dirty="0" smtClean="0">
                <a:ln w="12700">
                  <a:noFill/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hlinkClick r:id="rId3" action="ppaction://hlinksldjump"/>
              </a:rPr>
              <a:t>Cursos</a:t>
            </a:r>
            <a:endParaRPr lang="pt-PT" sz="3200" cap="none" spc="0" dirty="0">
              <a:ln w="12700">
                <a:noFill/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927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rgaminho vertical 4"/>
          <p:cNvSpPr/>
          <p:nvPr/>
        </p:nvSpPr>
        <p:spPr>
          <a:xfrm>
            <a:off x="3023420" y="1607574"/>
            <a:ext cx="2654710" cy="2979174"/>
          </a:xfrm>
          <a:prstGeom prst="verticalScroll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Seta curvada para cima 5"/>
          <p:cNvSpPr/>
          <p:nvPr/>
        </p:nvSpPr>
        <p:spPr>
          <a:xfrm>
            <a:off x="5678130" y="3602038"/>
            <a:ext cx="2507225" cy="984710"/>
          </a:xfrm>
          <a:prstGeom prst="curved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053408" y="2678708"/>
            <a:ext cx="18693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pt-PT" sz="5400" b="1" cap="none" spc="0" dirty="0" smtClean="0">
                <a:ln/>
                <a:solidFill>
                  <a:schemeClr val="accent3"/>
                </a:solidFill>
                <a:effectLst/>
                <a:hlinkClick r:id="rId3" action="ppaction://hlinksldjump"/>
              </a:rPr>
              <a:t>Início</a:t>
            </a:r>
            <a:endParaRPr lang="pt-PT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5688-B356-4BC0-920F-423EB7B2894D}" type="datetime9">
              <a:rPr lang="pt-PT" smtClean="0"/>
              <a:t>26/02/2018 12:22:28</a:t>
            </a:fld>
            <a:endParaRPr lang="pt-PT"/>
          </a:p>
        </p:txBody>
      </p:sp>
      <p:sp>
        <p:nvSpPr>
          <p:cNvPr id="12" name="Marcador de Posição do Rodapé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CURSOS DO IEFP</a:t>
            </a:r>
            <a:endParaRPr lang="pt-PT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95A86-2C8D-4942-9944-456C91369E0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5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167</TotalTime>
  <Words>447</Words>
  <Application>Microsoft Office PowerPoint</Application>
  <PresentationFormat>Ecrã Panorâmico</PresentationFormat>
  <Paragraphs>59</Paragraphs>
  <Slides>10</Slides>
  <Notes>0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Gotícula</vt:lpstr>
      <vt:lpstr>CENTRO DE EMPREGO</vt:lpstr>
      <vt:lpstr>CURSOS</vt:lpstr>
      <vt:lpstr>Técnicos de Informática</vt:lpstr>
      <vt:lpstr>Técnicos de Informática</vt:lpstr>
      <vt:lpstr>Operadores de Informática</vt:lpstr>
      <vt:lpstr>Operadores de Informática</vt:lpstr>
      <vt:lpstr>Cabeleireiro</vt:lpstr>
      <vt:lpstr>Cabeleireiros</vt:lpstr>
      <vt:lpstr>Apresentação do PowerPoint</vt:lpstr>
      <vt:lpstr>Notas ocultas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EMPREGO</dc:title>
  <dc:creator>Formandos</dc:creator>
  <cp:lastModifiedBy>Formandos</cp:lastModifiedBy>
  <cp:revision>23</cp:revision>
  <dcterms:created xsi:type="dcterms:W3CDTF">2018-02-26T09:42:25Z</dcterms:created>
  <dcterms:modified xsi:type="dcterms:W3CDTF">2018-02-26T12:30:05Z</dcterms:modified>
</cp:coreProperties>
</file>