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143A-779C-4E4B-B5C1-57A7B19DD16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EC37-12D9-4151-990D-477B5FA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2514600"/>
            <a:ext cx="13716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(login)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4750" y="3028950"/>
            <a:ext cx="1714500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 To Do List 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Index (No </a:t>
            </a:r>
            <a:r>
              <a:rPr lang="en-US" dirty="0" smtClean="0">
                <a:solidFill>
                  <a:schemeClr val="tx1"/>
                </a:solidFill>
              </a:rPr>
              <a:t>Login)</a:t>
            </a:r>
          </a:p>
        </p:txBody>
      </p:sp>
    </p:spTree>
    <p:extLst>
      <p:ext uri="{BB962C8B-B14F-4D97-AF65-F5344CB8AC3E}">
        <p14:creationId xmlns:p14="http://schemas.microsoft.com/office/powerpoint/2010/main" val="20457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962400"/>
            <a:ext cx="13716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(login)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14750" y="2743200"/>
            <a:ext cx="1714500" cy="4000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Login Page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750" y="3352800"/>
            <a:ext cx="1714500" cy="4000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9278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17526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857500"/>
            <a:ext cx="2743200" cy="1333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Welcome Username!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600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Menu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 Do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(Login)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838200"/>
            <a:ext cx="1371600" cy="457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Setting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 Out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60786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04800"/>
            <a:ext cx="1371600" cy="228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2703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17526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 Setting to Reset Password User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Old Password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New Password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Confirm Password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#use validator for new </a:t>
            </a:r>
            <a:r>
              <a:rPr lang="en-US" dirty="0" err="1" smtClean="0">
                <a:solidFill>
                  <a:schemeClr val="tx1"/>
                </a:solidFill>
              </a:rPr>
              <a:t>pasword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ConfPassword</a:t>
            </a:r>
            <a:r>
              <a:rPr lang="en-US" dirty="0" smtClean="0">
                <a:solidFill>
                  <a:schemeClr val="tx1"/>
                </a:solidFill>
              </a:rPr>
              <a:t> is Match!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600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Menu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 Do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 (Login)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838200"/>
            <a:ext cx="1371600" cy="457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Setting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 Out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60786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04800"/>
            <a:ext cx="1371600" cy="228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8372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17526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 </a:t>
            </a:r>
            <a:r>
              <a:rPr lang="en-US" dirty="0" err="1" smtClean="0">
                <a:solidFill>
                  <a:schemeClr val="tx1"/>
                </a:solidFill>
              </a:rPr>
              <a:t>tabel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 from Database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Cread</a:t>
            </a:r>
            <a:r>
              <a:rPr lang="en-US" dirty="0" smtClean="0">
                <a:solidFill>
                  <a:schemeClr val="tx1"/>
                </a:solidFill>
              </a:rPr>
              <a:t>, Read, Update and Delete)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600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Menu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 Do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 (Login)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838200"/>
            <a:ext cx="1371600" cy="457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Setting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 Out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60786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04800"/>
            <a:ext cx="1371600" cy="228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6706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17526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 Add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Event Name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Descriptions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600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Menu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 Do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Add/Edit To Do List (Login)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838200"/>
            <a:ext cx="1371600" cy="457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Setting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 Out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60786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04800"/>
            <a:ext cx="1371600" cy="228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6802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762000"/>
            <a:ext cx="5638800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762000"/>
            <a:ext cx="563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762000"/>
            <a:ext cx="1752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371600"/>
            <a:ext cx="17526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5562600"/>
            <a:ext cx="5638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Do List is web app to manage our list to do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Enjoy it!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2057400"/>
            <a:ext cx="1600200" cy="2667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 Menu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Home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To Do List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8" y="36368"/>
            <a:ext cx="1915391" cy="571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(Login)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0" y="838200"/>
            <a:ext cx="1371600" cy="457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3800" y="838200"/>
            <a:ext cx="1371600" cy="762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Setting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 Out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629400" y="607868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04800"/>
            <a:ext cx="1371600" cy="2286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17216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195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2017-06-30T14:05:19Z</dcterms:created>
  <dcterms:modified xsi:type="dcterms:W3CDTF">2017-07-02T22:58:22Z</dcterms:modified>
</cp:coreProperties>
</file>