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8C5574-4E94-4623-810C-9E94DD006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</a:t>
            </a:r>
            <a:r>
              <a:rPr lang="en-US" dirty="0"/>
              <a:t>RS</a:t>
            </a:r>
            <a:r>
              <a:rPr dirty="0"/>
              <a:t>A Grants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951B275-22AA-4A58-9A78-BB27822B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3/3/2019 8:52:08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C0E3860-9551-4BAF-85AC-4A369230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832"/>
            <a:ext cx="12192000" cy="17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4D26CF0-BABB-4AC4-8EC4-412A3B70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17" y="0"/>
            <a:ext cx="5298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75DB6D00-32A3-4A5C-ADF7-C7AF74C6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028700"/>
            <a:ext cx="76676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70E6AAA6-25DC-4D4E-A32D-317D4A9A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631"/>
            <a:ext cx="12192000" cy="58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FCD93FB-32AC-445C-9826-CEB39DE9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55" y="0"/>
            <a:ext cx="92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C5790B0-D2D5-4A9E-9C9A-BF35D7B3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03" y="0"/>
            <a:ext cx="168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2058F0BC-76E8-4152-BA75-EDB3DC59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06" y="0"/>
            <a:ext cx="18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6B0C4361-699B-4908-8E70-2E4CBFC6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59" y="0"/>
            <a:ext cx="264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DD71560A-72D4-47A2-ABC4-47AA8360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14" y="0"/>
            <a:ext cx="777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24AE72C1-0674-4BCD-9BC8-67B46D1CC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55702E0-0567-4224-90CE-114B79E2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119"/>
            <a:ext cx="12192000" cy="53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65461305-0A07-4EF9-8144-D35344395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DC420B2A-74EC-4166-AA13-54F03F26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0BD75D68-371A-4164-A637-09322EE92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092C3DD2-6A57-4CEF-9BC9-CCDF9DB6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446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857829-F7A3-4007-B914-D5D383058D4C}"/>
              </a:ext>
            </a:extLst>
          </p:cNvPr>
          <p:cNvGrpSpPr/>
          <p:nvPr/>
        </p:nvGrpSpPr>
        <p:grpSpPr>
          <a:xfrm>
            <a:off x="206476" y="117986"/>
            <a:ext cx="11413285" cy="6489293"/>
            <a:chOff x="206476" y="117986"/>
            <a:chExt cx="11413285" cy="6489293"/>
          </a:xfrm>
        </p:grpSpPr>
        <p:pic>
          <p:nvPicPr>
            <p:cNvPr id="4" name="slide2">
              <a:extLst>
                <a:ext uri="{FF2B5EF4-FFF2-40B4-BE49-F238E27FC236}">
                  <a16:creationId xmlns:a16="http://schemas.microsoft.com/office/drawing/2014/main" id="{4F65194A-D158-4B50-BDE0-4ABA9AD50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9" t="12748" r="45080" b="17959"/>
            <a:stretch/>
          </p:blipFill>
          <p:spPr>
            <a:xfrm>
              <a:off x="206476" y="117986"/>
              <a:ext cx="5240904" cy="3754826"/>
            </a:xfrm>
            <a:prstGeom prst="rect">
              <a:avLst/>
            </a:prstGeom>
          </p:spPr>
        </p:pic>
        <p:pic>
          <p:nvPicPr>
            <p:cNvPr id="5" name="slide6">
              <a:extLst>
                <a:ext uri="{FF2B5EF4-FFF2-40B4-BE49-F238E27FC236}">
                  <a16:creationId xmlns:a16="http://schemas.microsoft.com/office/drawing/2014/main" id="{F7C53C26-64A1-4ADE-A593-C414DA04C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8" b="7815"/>
            <a:stretch/>
          </p:blipFill>
          <p:spPr>
            <a:xfrm>
              <a:off x="206476" y="4016823"/>
              <a:ext cx="5240905" cy="2590456"/>
            </a:xfrm>
            <a:prstGeom prst="rect">
              <a:avLst/>
            </a:prstGeom>
          </p:spPr>
        </p:pic>
        <p:pic>
          <p:nvPicPr>
            <p:cNvPr id="6" name="slide8">
              <a:extLst>
                <a:ext uri="{FF2B5EF4-FFF2-40B4-BE49-F238E27FC236}">
                  <a16:creationId xmlns:a16="http://schemas.microsoft.com/office/drawing/2014/main" id="{30F65689-CD5D-4C66-A762-337083CA1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818" y="186813"/>
              <a:ext cx="5833943" cy="6420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37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E380E33-B21F-4D11-A3A5-9C1A0F7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5" y="1824037"/>
            <a:ext cx="3600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80A3AE0-37F6-43A6-97D1-DDEF86EE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2" y="1814512"/>
            <a:ext cx="3800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79FEDB2-7752-4130-B7F9-8CEB3DE1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70" y="0"/>
            <a:ext cx="6883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C6C6134-1FA1-4F7E-AAFA-E8A889E1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5EAA6B0-99A3-44F6-8A7E-555257A2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69" y="0"/>
            <a:ext cx="727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6D50CFD-DCD0-49F0-81F0-873569A2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46" y="1406013"/>
            <a:ext cx="623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HRSA Grants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HRSA Grants</dc:title>
  <dc:creator>Erica Ginn</dc:creator>
  <cp:lastModifiedBy>Erica Ginn</cp:lastModifiedBy>
  <cp:revision>4</cp:revision>
  <dcterms:created xsi:type="dcterms:W3CDTF">2018-08-15T22:40:47Z</dcterms:created>
  <dcterms:modified xsi:type="dcterms:W3CDTF">2019-03-05T06:03:58Z</dcterms:modified>
</cp:coreProperties>
</file>