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180980"/>
            <a:ext cx="8228013" cy="1927225"/>
          </a:xfrm>
        </p:spPr>
        <p:txBody>
          <a:bodyPr/>
          <a:lstStyle/>
          <a:p>
            <a:r>
              <a:rPr lang="en-US" dirty="0" err="1" smtClean="0"/>
              <a:t>PerfectHome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94" y="5093237"/>
            <a:ext cx="8228013" cy="153163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Rod Hammond   .   Elijah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Ginter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.   Kristen Edwards   .   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Toland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Gooch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 November 2016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8608"/>
            <a:ext cx="206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Skill </a:t>
            </a:r>
            <a:r>
              <a:rPr lang="en-US" dirty="0" err="1" smtClean="0"/>
              <a:t>Distilery</a:t>
            </a:r>
            <a:r>
              <a:rPr lang="en-US" dirty="0" smtClean="0"/>
              <a:t>, SD6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(4 of 6)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33684"/>
            <a:ext cx="9144000" cy="447441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-80085" y="615988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400353" y="5028750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0" y="1679724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(5 of 6)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85" y="3421133"/>
            <a:ext cx="9144000" cy="18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(6 of 6)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1472" y="3596908"/>
            <a:ext cx="9144000" cy="2610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1472" y="2424494"/>
            <a:ext cx="9144000" cy="5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271936"/>
            <a:ext cx="8229600" cy="1143000"/>
          </a:xfrm>
        </p:spPr>
        <p:txBody>
          <a:bodyPr/>
          <a:lstStyle/>
          <a:p>
            <a:r>
              <a:rPr lang="en-US" dirty="0" smtClean="0"/>
              <a:t>Front-end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Toland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Gooch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9775" y="2414247"/>
            <a:ext cx="7662864" cy="3725995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PerfectHome</a:t>
            </a:r>
            <a:r>
              <a:rPr lang="en-US" dirty="0" smtClean="0"/>
              <a:t> 2.o</a:t>
            </a:r>
          </a:p>
          <a:p>
            <a:pPr lvl="1"/>
            <a:r>
              <a:rPr lang="en-US" dirty="0" smtClean="0"/>
              <a:t>Reduce API dependency</a:t>
            </a:r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suspense user notifications</a:t>
            </a:r>
          </a:p>
          <a:p>
            <a:r>
              <a:rPr lang="en-US" dirty="0" smtClean="0"/>
              <a:t>More frequent </a:t>
            </a:r>
            <a:r>
              <a:rPr lang="en-US" dirty="0" err="1" smtClean="0"/>
              <a:t>GitHub</a:t>
            </a:r>
            <a:r>
              <a:rPr lang="en-US" dirty="0" smtClean="0"/>
              <a:t> pushes</a:t>
            </a:r>
          </a:p>
          <a:p>
            <a:r>
              <a:rPr lang="en-US" dirty="0" smtClean="0"/>
              <a:t>Feature management control from start to finish</a:t>
            </a:r>
          </a:p>
          <a:p>
            <a:r>
              <a:rPr lang="en-US" dirty="0" smtClean="0"/>
              <a:t>Develop UML before starting code</a:t>
            </a:r>
          </a:p>
          <a:p>
            <a:r>
              <a:rPr lang="en-US" dirty="0" smtClean="0"/>
              <a:t>Functionality 1</a:t>
            </a:r>
            <a:r>
              <a:rPr lang="en-US" baseline="30000" dirty="0" smtClean="0"/>
              <a:t>st</a:t>
            </a:r>
            <a:r>
              <a:rPr lang="en-US" dirty="0" smtClean="0"/>
              <a:t> then group transition to UI development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7285" y="1620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8573"/>
            <a:ext cx="7662864" cy="3725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relocation assistance</a:t>
            </a:r>
          </a:p>
          <a:p>
            <a:r>
              <a:rPr lang="en-US" sz="2400" dirty="0" smtClean="0"/>
              <a:t>Keep track of appointments</a:t>
            </a:r>
          </a:p>
          <a:p>
            <a:r>
              <a:rPr lang="en-US" sz="2400" dirty="0" smtClean="0"/>
              <a:t>Jot down thoughts related to each home/property</a:t>
            </a:r>
          </a:p>
          <a:p>
            <a:r>
              <a:rPr lang="en-US" sz="2400" dirty="0" smtClean="0"/>
              <a:t>Personal photo repository</a:t>
            </a:r>
          </a:p>
          <a:p>
            <a:r>
              <a:rPr lang="en-US" sz="2400" dirty="0" smtClean="0"/>
              <a:t>Quick reference rating system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8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35203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Kristen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Edwards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352030"/>
            <a:ext cx="8229600" cy="1143000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Elijah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Ginter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07" y="4350338"/>
            <a:ext cx="3343551" cy="25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62062"/>
            <a:ext cx="8229600" cy="11430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900975" y="3924578"/>
            <a:ext cx="3661461" cy="2784677"/>
          </a:xfrm>
          <a:prstGeom prst="upArrowCallout">
            <a:avLst/>
          </a:prstGeom>
          <a:gradFill>
            <a:gsLst>
              <a:gs pos="0">
                <a:schemeClr val="accent1">
                  <a:tint val="50000"/>
                  <a:shade val="100000"/>
                  <a:alpha val="100000"/>
                  <a:satMod val="150000"/>
                </a:schemeClr>
              </a:gs>
              <a:gs pos="58000">
                <a:schemeClr val="accent1">
                  <a:tint val="70000"/>
                  <a:shade val="100000"/>
                  <a:alpha val="100000"/>
                  <a:satMod val="150000"/>
                </a:schemeClr>
              </a:gs>
              <a:gs pos="100000">
                <a:schemeClr val="accent1">
                  <a:shade val="90000"/>
                  <a:satMod val="11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0974" y="4664811"/>
            <a:ext cx="3661461" cy="225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Wingdings" pitchFamily="2" charset="2"/>
              <a:buNone/>
            </a:pPr>
            <a:r>
              <a:rPr lang="en-US" sz="2800" dirty="0" smtClean="0"/>
              <a:t>API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REST API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Google API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Zillow API</a:t>
            </a:r>
          </a:p>
          <a:p>
            <a:pPr>
              <a:lnSpc>
                <a:spcPct val="50000"/>
              </a:lnSpc>
            </a:pPr>
            <a:r>
              <a:rPr lang="en-US" sz="2000" dirty="0" err="1" smtClean="0"/>
              <a:t>Cloudinary</a:t>
            </a:r>
            <a:endParaRPr lang="en-US" sz="2000" dirty="0"/>
          </a:p>
        </p:txBody>
      </p:sp>
      <p:sp>
        <p:nvSpPr>
          <p:cNvPr id="9" name="Right Arrow Callout 8"/>
          <p:cNvSpPr/>
          <p:nvPr/>
        </p:nvSpPr>
        <p:spPr>
          <a:xfrm>
            <a:off x="114381" y="1395914"/>
            <a:ext cx="5331403" cy="2391361"/>
          </a:xfrm>
          <a:prstGeom prst="rightArrowCallout">
            <a:avLst/>
          </a:prstGeom>
          <a:gradFill flip="none" rotWithShape="1">
            <a:gsLst>
              <a:gs pos="5700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903" y="1498897"/>
            <a:ext cx="3966645" cy="197945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800" dirty="0"/>
              <a:t>Back-</a:t>
            </a:r>
            <a:r>
              <a:rPr lang="en-US" sz="2800" dirty="0" smtClean="0"/>
              <a:t>End:</a:t>
            </a:r>
            <a:endParaRPr lang="en-US" sz="2800" dirty="0"/>
          </a:p>
          <a:p>
            <a:pPr>
              <a:lnSpc>
                <a:spcPct val="50000"/>
              </a:lnSpc>
            </a:pPr>
            <a:r>
              <a:rPr lang="en-US" sz="2000" dirty="0" err="1"/>
              <a:t>mySQL</a:t>
            </a:r>
            <a:r>
              <a:rPr lang="en-US" sz="2000" dirty="0"/>
              <a:t> Database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JPA/Hibernate </a:t>
            </a:r>
            <a:r>
              <a:rPr lang="en-US" sz="2000" dirty="0"/>
              <a:t>Project</a:t>
            </a:r>
          </a:p>
          <a:p>
            <a:pPr>
              <a:lnSpc>
                <a:spcPct val="50000"/>
              </a:lnSpc>
            </a:pPr>
            <a:r>
              <a:rPr lang="en-US" sz="2000" dirty="0"/>
              <a:t>Spring MVC Dynamic Web </a:t>
            </a:r>
            <a:r>
              <a:rPr lang="en-US" sz="2000" dirty="0" err="1" smtClean="0"/>
              <a:t>Projec</a:t>
            </a:r>
            <a:endParaRPr lang="en-US" sz="2000" dirty="0" smtClean="0"/>
          </a:p>
        </p:txBody>
      </p:sp>
      <p:sp>
        <p:nvSpPr>
          <p:cNvPr id="10" name="Up Arrow Callout 9"/>
          <p:cNvSpPr/>
          <p:nvPr/>
        </p:nvSpPr>
        <p:spPr>
          <a:xfrm rot="14776817">
            <a:off x="4836064" y="2411640"/>
            <a:ext cx="3386454" cy="3603282"/>
          </a:xfrm>
          <a:prstGeom prst="upArrowCallou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0356641">
            <a:off x="6092187" y="2557269"/>
            <a:ext cx="3051813" cy="2460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800" dirty="0" smtClean="0"/>
              <a:t>Front-End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Angular</a:t>
            </a:r>
          </a:p>
          <a:p>
            <a:pPr>
              <a:lnSpc>
                <a:spcPct val="50000"/>
              </a:lnSpc>
            </a:pPr>
            <a:r>
              <a:rPr lang="en-US" sz="2000" dirty="0" err="1" smtClean="0"/>
              <a:t>jQuery</a:t>
            </a:r>
            <a:endParaRPr lang="en-US" sz="2000" dirty="0" smtClean="0"/>
          </a:p>
          <a:p>
            <a:pPr>
              <a:lnSpc>
                <a:spcPct val="50000"/>
              </a:lnSpc>
            </a:pPr>
            <a:r>
              <a:rPr lang="en-US" sz="2000" dirty="0" smtClean="0"/>
              <a:t>HTML</a:t>
            </a:r>
          </a:p>
          <a:p>
            <a:pPr>
              <a:lnSpc>
                <a:spcPct val="50000"/>
              </a:lnSpc>
            </a:pPr>
            <a:r>
              <a:rPr lang="en-US" sz="2000" dirty="0" smtClean="0"/>
              <a:t>CSS/Bootstrap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0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Google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72" y="1497699"/>
            <a:ext cx="6305028" cy="192343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13197"/>
            <a:ext cx="7516557" cy="337958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088593" y="5023002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12237"/>
            <a:ext cx="9144000" cy="280120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02539" y="1500984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400353" y="5028750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(1 of 6)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75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(2 of 6)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1472" y="4119494"/>
            <a:ext cx="9144000" cy="263552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2539" y="1500984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400353" y="5028750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13" y="0"/>
            <a:ext cx="4076187" cy="615988"/>
          </a:xfrm>
        </p:spPr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4699"/>
            <a:ext cx="4530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Zillow API</a:t>
            </a:r>
            <a:r>
              <a:rPr lang="en-US" sz="1800" dirty="0" smtClean="0"/>
              <a:t>(3 of 6)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1472" y="2078979"/>
            <a:ext cx="9144000" cy="477902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-149157" y="354699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400353" y="5028750"/>
            <a:ext cx="743647" cy="17414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91</TotalTime>
  <Words>184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PerfectHome</vt:lpstr>
      <vt:lpstr>Scope and Purpose</vt:lpstr>
      <vt:lpstr>Demo</vt:lpstr>
      <vt:lpstr>Technology</vt:lpstr>
      <vt:lpstr>Technologies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Front-end Styling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PerfectHome</dc:title>
  <dc:creator>RJH</dc:creator>
  <cp:lastModifiedBy>RJH</cp:lastModifiedBy>
  <cp:revision>12</cp:revision>
  <dcterms:created xsi:type="dcterms:W3CDTF">2016-11-03T20:29:39Z</dcterms:created>
  <dcterms:modified xsi:type="dcterms:W3CDTF">2016-11-03T22:20:44Z</dcterms:modified>
</cp:coreProperties>
</file>