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1CDF9D-D4F4-4B31-A574-1F50868E0A06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2E89C5-E299-4F66-A7FE-3875E12F122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568" y="3789040"/>
            <a:ext cx="6400800" cy="2088232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 smtClean="0">
                <a:latin typeface="Helvetica" pitchFamily="2" charset="0"/>
              </a:rPr>
              <a:t>Disusun</a:t>
            </a:r>
            <a:r>
              <a:rPr lang="en-US" sz="2000" dirty="0" smtClean="0">
                <a:latin typeface="Helvetica" pitchFamily="2" charset="0"/>
              </a:rPr>
              <a:t> </a:t>
            </a:r>
            <a:r>
              <a:rPr lang="en-US" sz="2000" dirty="0" err="1" smtClean="0">
                <a:latin typeface="Helvetica" pitchFamily="2" charset="0"/>
              </a:rPr>
              <a:t>Oleh</a:t>
            </a:r>
            <a:r>
              <a:rPr lang="en-US" sz="2000" dirty="0" smtClean="0">
                <a:latin typeface="Helvetica" pitchFamily="2" charset="0"/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err="1" smtClean="0">
                <a:latin typeface="Helvetica" pitchFamily="2" charset="0"/>
              </a:rPr>
              <a:t>Egi</a:t>
            </a:r>
            <a:r>
              <a:rPr lang="en-US" sz="2000" dirty="0" smtClean="0">
                <a:latin typeface="Helvetica" pitchFamily="2" charset="0"/>
              </a:rPr>
              <a:t> </a:t>
            </a:r>
            <a:r>
              <a:rPr lang="en-US" sz="2000" dirty="0" err="1" smtClean="0">
                <a:latin typeface="Helvetica" pitchFamily="2" charset="0"/>
              </a:rPr>
              <a:t>Soleh</a:t>
            </a:r>
            <a:r>
              <a:rPr lang="en-US" sz="2000" dirty="0" smtClean="0">
                <a:latin typeface="Helvetica" pitchFamily="2" charset="0"/>
              </a:rPr>
              <a:t> </a:t>
            </a:r>
            <a:r>
              <a:rPr lang="en-US" sz="2000" dirty="0" err="1" smtClean="0">
                <a:latin typeface="Helvetica" pitchFamily="2" charset="0"/>
              </a:rPr>
              <a:t>Hasdi</a:t>
            </a:r>
            <a:endParaRPr lang="en-US" sz="2000" dirty="0" smtClean="0">
              <a:latin typeface="Helvetica" pitchFamily="2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err="1" smtClean="0">
                <a:latin typeface="Helvetica" pitchFamily="2" charset="0"/>
              </a:rPr>
              <a:t>Julyestra</a:t>
            </a:r>
            <a:r>
              <a:rPr lang="en-US" sz="2000" dirty="0" smtClean="0">
                <a:latin typeface="Helvetica" pitchFamily="2" charset="0"/>
              </a:rPr>
              <a:t> </a:t>
            </a:r>
            <a:r>
              <a:rPr lang="en-US" sz="2000" dirty="0" err="1" smtClean="0">
                <a:latin typeface="Helvetica" pitchFamily="2" charset="0"/>
              </a:rPr>
              <a:t>Vidha</a:t>
            </a:r>
            <a:r>
              <a:rPr lang="en-US" sz="2000" dirty="0" smtClean="0">
                <a:latin typeface="Helvetica" pitchFamily="2" charset="0"/>
              </a:rPr>
              <a:t> </a:t>
            </a:r>
            <a:r>
              <a:rPr lang="en-US" sz="2000" dirty="0" err="1" smtClean="0">
                <a:latin typeface="Helvetica" pitchFamily="2" charset="0"/>
              </a:rPr>
              <a:t>Thaashaar</a:t>
            </a:r>
            <a:endParaRPr lang="en-US" sz="2000" dirty="0" smtClean="0">
              <a:latin typeface="Helvetica" pitchFamily="2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err="1" smtClean="0">
                <a:latin typeface="Helvetica" pitchFamily="2" charset="0"/>
              </a:rPr>
              <a:t>Wildan</a:t>
            </a:r>
            <a:r>
              <a:rPr lang="en-US" sz="2000" dirty="0" smtClean="0">
                <a:latin typeface="Helvetica" pitchFamily="2" charset="0"/>
              </a:rPr>
              <a:t> </a:t>
            </a:r>
            <a:r>
              <a:rPr lang="en-US" sz="2000" dirty="0" err="1" smtClean="0">
                <a:latin typeface="Helvetica" pitchFamily="2" charset="0"/>
              </a:rPr>
              <a:t>Fath</a:t>
            </a:r>
            <a:r>
              <a:rPr lang="en-US" sz="2000" dirty="0" smtClean="0">
                <a:latin typeface="Helvetica" pitchFamily="2" charset="0"/>
              </a:rPr>
              <a:t> Malik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0725" y="404664"/>
            <a:ext cx="6449707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Black" pitchFamily="50" charset="0"/>
              </a:rPr>
              <a:t>Laman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Black" pitchFamily="50" charset="0"/>
              </a:rPr>
              <a:t> </a:t>
            </a:r>
            <a:b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Black" pitchFamily="50" charset="0"/>
              </a:rPr>
            </a:b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Black" pitchFamily="50" charset="0"/>
              </a:rPr>
              <a:t>SMK  NEGERI 4 Bandung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 Black" pitchFamily="50" charset="0"/>
            </a:endParaRPr>
          </a:p>
        </p:txBody>
      </p:sp>
      <p:pic>
        <p:nvPicPr>
          <p:cNvPr id="1026" name="Picture 2" descr="E:\www.smkn4bdg.sch.id\publ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Laman</a:t>
            </a:r>
            <a:r>
              <a:rPr lang="en-US" dirty="0" smtClean="0"/>
              <a:t> SMKN 4 Bandung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102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website </a:t>
            </a:r>
            <a:r>
              <a:rPr lang="en-US" dirty="0" smtClean="0"/>
              <a:t>SMK </a:t>
            </a:r>
            <a:r>
              <a:rPr lang="en-US" dirty="0" err="1" smtClean="0"/>
              <a:t>Negeri</a:t>
            </a:r>
            <a:r>
              <a:rPr lang="en-US" dirty="0" smtClean="0"/>
              <a:t> 4 Bandung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laman</a:t>
            </a:r>
            <a:r>
              <a:rPr lang="en-US" dirty="0" smtClean="0"/>
              <a:t> 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, </a:t>
            </a:r>
            <a:r>
              <a:rPr lang="en-US" dirty="0" err="1" smtClean="0"/>
              <a:t>pengumuman</a:t>
            </a:r>
            <a:r>
              <a:rPr lang="en-US" dirty="0" smtClean="0"/>
              <a:t>, agenda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artikel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lain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diorganisir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CMS/</a:t>
            </a:r>
            <a:r>
              <a:rPr lang="en-US" dirty="0" err="1" smtClean="0"/>
              <a:t>Halaman</a:t>
            </a:r>
            <a:r>
              <a:rPr lang="en-US" dirty="0" smtClean="0"/>
              <a:t> Admin.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tablet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handphone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1968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5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1628800"/>
            <a:ext cx="8784976" cy="493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1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Fitur-Fitur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Berita</a:t>
            </a:r>
            <a:endParaRPr lang="en-US" dirty="0" smtClean="0"/>
          </a:p>
          <a:p>
            <a:r>
              <a:rPr lang="en-US" dirty="0" err="1" smtClean="0"/>
              <a:t>Artikel</a:t>
            </a:r>
            <a:endParaRPr lang="en-US" dirty="0" smtClean="0"/>
          </a:p>
          <a:p>
            <a:r>
              <a:rPr lang="en-US" dirty="0" smtClean="0"/>
              <a:t>Agenda</a:t>
            </a:r>
          </a:p>
          <a:p>
            <a:r>
              <a:rPr lang="en-US" dirty="0" err="1" smtClean="0"/>
              <a:t>Jajak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Prakerin</a:t>
            </a:r>
            <a:endParaRPr lang="en-US" dirty="0" smtClean="0"/>
          </a:p>
          <a:p>
            <a:r>
              <a:rPr lang="en-US" dirty="0" smtClean="0"/>
              <a:t>Highlight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Lowongan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r>
              <a:rPr lang="en-US" dirty="0" err="1" smtClean="0"/>
              <a:t>Galeri</a:t>
            </a:r>
            <a:endParaRPr lang="en-US" dirty="0" smtClean="0"/>
          </a:p>
          <a:p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SMK </a:t>
            </a:r>
            <a:r>
              <a:rPr lang="en-US" dirty="0" err="1" smtClean="0"/>
              <a:t>Negeri</a:t>
            </a:r>
            <a:r>
              <a:rPr lang="en-US" dirty="0" smtClean="0"/>
              <a:t> 4 Bandung. </a:t>
            </a:r>
          </a:p>
          <a:p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memposting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.</a:t>
            </a:r>
          </a:p>
        </p:txBody>
      </p:sp>
      <p:pic>
        <p:nvPicPr>
          <p:cNvPr id="2050" name="Picture 2" descr="http://www.servitokss.com/wp-content/uploads/2012/06/tips-in-news-wri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332656"/>
            <a:ext cx="1044116" cy="83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2D2D2D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</TotalTime>
  <Words>124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Laman  SMK  NEGERI 4 Bandung</vt:lpstr>
      <vt:lpstr>Tentang Laman SMKN 4 Bandung</vt:lpstr>
      <vt:lpstr>Halaman Depan</vt:lpstr>
      <vt:lpstr>Halaman Sistem Manajemen Konten</vt:lpstr>
      <vt:lpstr>Fitur-Fitur</vt:lpstr>
      <vt:lpstr>Berita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Laman  SMK  NEGERI 4 Bandung</dc:title>
  <dc:creator>Egiw</dc:creator>
  <cp:lastModifiedBy>Egiw</cp:lastModifiedBy>
  <cp:revision>6</cp:revision>
  <dcterms:created xsi:type="dcterms:W3CDTF">2013-02-13T11:08:57Z</dcterms:created>
  <dcterms:modified xsi:type="dcterms:W3CDTF">2013-02-13T13:16:26Z</dcterms:modified>
</cp:coreProperties>
</file>