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8" r:id="rId3"/>
    <p:sldId id="259" r:id="rId4"/>
    <p:sldId id="276" r:id="rId5"/>
    <p:sldId id="274" r:id="rId6"/>
    <p:sldId id="262" r:id="rId7"/>
    <p:sldId id="264" r:id="rId8"/>
    <p:sldId id="275" r:id="rId9"/>
    <p:sldId id="265" r:id="rId10"/>
    <p:sldId id="261" r:id="rId11"/>
    <p:sldId id="267" r:id="rId12"/>
    <p:sldId id="268" r:id="rId13"/>
    <p:sldId id="269" r:id="rId14"/>
    <p:sldId id="270" r:id="rId15"/>
    <p:sldId id="266" r:id="rId16"/>
  </p:sldIdLst>
  <p:sldSz cx="12192000" cy="6858000"/>
  <p:notesSz cx="6858000" cy="9144000"/>
  <p:embeddedFontLst>
    <p:embeddedFont>
      <p:font typeface="Chinese Rocks Rg" panose="00000400000000000000" pitchFamily="50" charset="0"/>
      <p:regular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F20"/>
    <a:srgbClr val="DC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1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2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4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1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3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0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7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3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7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E18D7-8021-443C-914C-D9A19D887E91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14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94736"/>
            <a:ext cx="5715000" cy="5715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6827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DC1414"/>
                </a:solidFill>
                <a:latin typeface="Chinese Rocks Rg" panose="00000400000000000000" pitchFamily="2" charset="0"/>
              </a:rPr>
              <a:t>Producer:</a:t>
            </a:r>
            <a:r>
              <a:rPr lang="en-US" dirty="0" smtClean="0">
                <a:solidFill>
                  <a:schemeClr val="accent2"/>
                </a:solidFill>
                <a:latin typeface="Chinese Rocks Rg" panose="00000400000000000000" pitchFamily="2" charset="0"/>
              </a:rPr>
              <a:t> </a:t>
            </a:r>
            <a:r>
              <a:rPr lang="en-US" dirty="0" smtClean="0">
                <a:latin typeface="Chinese Rocks Rg" panose="00000400000000000000" pitchFamily="2" charset="0"/>
              </a:rPr>
              <a:t>Garrett Huxtable</a:t>
            </a:r>
          </a:p>
          <a:p>
            <a:r>
              <a:rPr lang="en-US" dirty="0" smtClean="0">
                <a:solidFill>
                  <a:srgbClr val="DC1414"/>
                </a:solidFill>
                <a:latin typeface="Chinese Rocks Rg" panose="00000400000000000000" pitchFamily="2" charset="0"/>
              </a:rPr>
              <a:t>Lead Designer: </a:t>
            </a:r>
            <a:r>
              <a:rPr lang="en-US" dirty="0" smtClean="0">
                <a:latin typeface="Chinese Rocks Rg" panose="00000400000000000000" pitchFamily="2" charset="0"/>
              </a:rPr>
              <a:t>Jason Clark</a:t>
            </a:r>
          </a:p>
          <a:p>
            <a:r>
              <a:rPr lang="en-US" dirty="0" smtClean="0">
                <a:solidFill>
                  <a:srgbClr val="DC1414"/>
                </a:solidFill>
                <a:latin typeface="Chinese Rocks Rg" panose="00000400000000000000" pitchFamily="2" charset="0"/>
              </a:rPr>
              <a:t>Technical Lead: </a:t>
            </a:r>
            <a:r>
              <a:rPr lang="en-US" dirty="0" smtClean="0">
                <a:latin typeface="Chinese Rocks Rg" panose="00000400000000000000" pitchFamily="2" charset="0"/>
              </a:rPr>
              <a:t>Eric Gleiser</a:t>
            </a:r>
          </a:p>
          <a:p>
            <a:r>
              <a:rPr lang="en-US" dirty="0" smtClean="0">
                <a:solidFill>
                  <a:srgbClr val="DC1414"/>
                </a:solidFill>
                <a:latin typeface="Chinese Rocks Rg" panose="00000400000000000000" pitchFamily="2" charset="0"/>
              </a:rPr>
              <a:t>Art Lead: </a:t>
            </a:r>
            <a:r>
              <a:rPr lang="en-US" dirty="0" smtClean="0">
                <a:latin typeface="Chinese Rocks Rg" panose="00000400000000000000" pitchFamily="2" charset="0"/>
              </a:rPr>
              <a:t>Travis Moore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46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Rubric: Engine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80" y="2485894"/>
            <a:ext cx="5839640" cy="18862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41315" y="2476368"/>
            <a:ext cx="83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+3%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41315" y="2790691"/>
            <a:ext cx="83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+2%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1315" y="3089554"/>
            <a:ext cx="83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+0%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41315" y="3387075"/>
            <a:ext cx="83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+0%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41315" y="3701398"/>
            <a:ext cx="83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+1%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41315" y="4000261"/>
            <a:ext cx="83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+3%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60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Rubric: Content Editor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80" y="3252763"/>
            <a:ext cx="5839640" cy="3524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41315" y="3248714"/>
            <a:ext cx="82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+2%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56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Rubric: Game Play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" t="4193" r="510" b="5380"/>
          <a:stretch/>
        </p:blipFill>
        <p:spPr>
          <a:xfrm>
            <a:off x="3207543" y="3276599"/>
            <a:ext cx="5776914" cy="5857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2" r="486"/>
          <a:stretch/>
        </p:blipFill>
        <p:spPr>
          <a:xfrm>
            <a:off x="3204602" y="2990849"/>
            <a:ext cx="5792322" cy="3176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41315" y="3248714"/>
            <a:ext cx="61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+2%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1313" y="3515419"/>
            <a:ext cx="61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+1%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55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Rubric: testing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" t="2639" r="523" b="8777"/>
          <a:stretch/>
        </p:blipFill>
        <p:spPr>
          <a:xfrm>
            <a:off x="3208337" y="3268663"/>
            <a:ext cx="5775326" cy="32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8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inese Rocks Rg" panose="00000400000000000000" pitchFamily="2" charset="0"/>
              </a:rPr>
              <a:t>Rubric: </a:t>
            </a:r>
            <a:r>
              <a:rPr lang="en-US" dirty="0" smtClean="0">
                <a:latin typeface="Chinese Rocks Rg" panose="00000400000000000000" pitchFamily="2" charset="0"/>
              </a:rPr>
              <a:t>team &amp; presentation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02579" y="2810620"/>
            <a:ext cx="5786843" cy="1236760"/>
            <a:chOff x="3185704" y="3706119"/>
            <a:chExt cx="5786843" cy="123676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" t="3037" r="433" b="763"/>
            <a:stretch/>
          </p:blipFill>
          <p:spPr>
            <a:xfrm>
              <a:off x="3185705" y="3706119"/>
              <a:ext cx="5784462" cy="302418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44" r="621" b="1673"/>
            <a:stretch/>
          </p:blipFill>
          <p:spPr>
            <a:xfrm>
              <a:off x="3185704" y="4011811"/>
              <a:ext cx="5784465" cy="29765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88" r="458" b="4713"/>
            <a:stretch/>
          </p:blipFill>
          <p:spPr>
            <a:xfrm>
              <a:off x="3185704" y="4305300"/>
              <a:ext cx="5784462" cy="30956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" t="4381" r="537" b="9381"/>
            <a:stretch/>
          </p:blipFill>
          <p:spPr>
            <a:xfrm>
              <a:off x="3186108" y="4614267"/>
              <a:ext cx="5786439" cy="328612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8367712" y="3698408"/>
            <a:ext cx="61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-8%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2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Thank You</a:t>
            </a:r>
            <a:endParaRPr lang="en-US" dirty="0">
              <a:latin typeface="Chinese Rocks Rg" panose="00000400000000000000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674" y="1209968"/>
            <a:ext cx="5582652" cy="5582652"/>
          </a:xfrm>
        </p:spPr>
      </p:pic>
      <p:sp>
        <p:nvSpPr>
          <p:cNvPr id="5" name="Rectangle 4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High Concept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914" y="2294054"/>
            <a:ext cx="9318172" cy="30795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Japanese inspired </a:t>
            </a:r>
            <a:r>
              <a:rPr lang="en-US" dirty="0" smtClean="0"/>
              <a:t>top-down </a:t>
            </a:r>
            <a:r>
              <a:rPr lang="en-US" dirty="0"/>
              <a:t>poetic </a:t>
            </a:r>
            <a:r>
              <a:rPr lang="en-US" dirty="0" smtClean="0"/>
              <a:t>action-adventure about </a:t>
            </a:r>
            <a:r>
              <a:rPr lang="en-US" dirty="0"/>
              <a:t>tragedy </a:t>
            </a:r>
            <a:r>
              <a:rPr lang="en-US" dirty="0" smtClean="0"/>
              <a:t>and dealing with the inevitable.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439837"/>
            <a:ext cx="9918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DC1414"/>
                </a:solidFill>
              </a:rPr>
              <a:t>Setsuko</a:t>
            </a:r>
            <a:endParaRPr lang="en-US" sz="3600" dirty="0">
              <a:solidFill>
                <a:srgbClr val="DC141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450" y="3476838"/>
            <a:ext cx="3973855" cy="29618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84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Last milestone</a:t>
            </a:r>
            <a:endParaRPr lang="en-US" dirty="0">
              <a:latin typeface="Chinese Rocks Rg" panose="00000400000000000000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334" y="1825625"/>
            <a:ext cx="7923331" cy="4351338"/>
          </a:xfrm>
        </p:spPr>
      </p:pic>
      <p:sp>
        <p:nvSpPr>
          <p:cNvPr id="5" name="Rectangle 4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83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Chinese Rocks Rg" panose="00000400000000000000" pitchFamily="2" charset="0"/>
              </a:rPr>
              <a:t>Demo</a:t>
            </a:r>
            <a:endParaRPr lang="en-US" dirty="0">
              <a:latin typeface="Chinese Rocks Rg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53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Concept Art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755" y="2290043"/>
            <a:ext cx="3073961" cy="30739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075" y="2290044"/>
            <a:ext cx="3073961" cy="30739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395" y="2290043"/>
            <a:ext cx="3073961" cy="307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6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Risk 1: Scope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DC1414"/>
                </a:solidFill>
              </a:rPr>
              <a:t>Mitigations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Flexibility in game length (game occurs over single day).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Events in game are component based and often data driven.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Remove multiple endings.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A team of self starters.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03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Risk 2: Communication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DC1414"/>
                </a:solidFill>
              </a:rPr>
              <a:t>Mitigations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More structured team time where we all meet up.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Emphasis on reporting successes and failures to the rest of team.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Google form for weekly logs.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82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Risk 3: loss of Artists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C1414"/>
                </a:solidFill>
              </a:rPr>
              <a:t>Mitigations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Switch to a style that incorporates more 2D elements, rather than full 3D assets.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Eric and Garrett can do 3D art assets in Maya (as seen in this presentation).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Make use of the 2D art assets we already have.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Continue to look for capable 3D artists.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Schedule</a:t>
            </a:r>
            <a:endParaRPr lang="en-US" dirty="0">
              <a:latin typeface="Chinese Rocks Rg" panose="00000400000000000000" pitchFamily="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748564"/>
              </p:ext>
            </p:extLst>
          </p:nvPr>
        </p:nvGraphicFramePr>
        <p:xfrm>
          <a:off x="838200" y="1584997"/>
          <a:ext cx="10515600" cy="397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75698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Team Member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Week 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Week 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Week 11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862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Jason Clark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Enemy</a:t>
                      </a:r>
                      <a:r>
                        <a:rPr lang="en-US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AI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Dialog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Puzzle Design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</a:tr>
              <a:tr h="79301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Eric </a:t>
                      </a:r>
                      <a:r>
                        <a:rPr lang="en-US" dirty="0" err="1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Gleiser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Boss Fights! /</a:t>
                      </a:r>
                    </a:p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3D Models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Music /</a:t>
                      </a:r>
                    </a:p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3D Models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SFX /</a:t>
                      </a:r>
                      <a:b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3D Models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</a:tr>
              <a:tr h="8415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Garrett Huxtable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Level Design / </a:t>
                      </a:r>
                      <a:b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3D Models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Level Design / </a:t>
                      </a:r>
                      <a:b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3D Models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Level Design / </a:t>
                      </a:r>
                      <a:b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3D Models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</a:tr>
              <a:tr h="80111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Travis Moore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Enemy AI /</a:t>
                      </a:r>
                      <a:b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2D Art Assets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User Interface /</a:t>
                      </a:r>
                      <a:endParaRPr lang="en-US" dirty="0" smtClean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2D Art </a:t>
                      </a:r>
                      <a:r>
                        <a:rPr lang="en-US" dirty="0" err="1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Assests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Pause Menu /</a:t>
                      </a:r>
                    </a:p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2D Art </a:t>
                      </a:r>
                      <a:r>
                        <a:rPr lang="en-US" dirty="0" err="1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Assests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54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</TotalTime>
  <Words>279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Chinese Rocks Rg</vt:lpstr>
      <vt:lpstr>Calibri Light</vt:lpstr>
      <vt:lpstr>Open Sans</vt:lpstr>
      <vt:lpstr>Calibri</vt:lpstr>
      <vt:lpstr>Arial</vt:lpstr>
      <vt:lpstr>Office Theme</vt:lpstr>
      <vt:lpstr>PowerPoint Presentation</vt:lpstr>
      <vt:lpstr>High Concept</vt:lpstr>
      <vt:lpstr>Last milestone</vt:lpstr>
      <vt:lpstr>PowerPoint Presentation</vt:lpstr>
      <vt:lpstr>Concept Art</vt:lpstr>
      <vt:lpstr>Risk 1: Scope</vt:lpstr>
      <vt:lpstr>Risk 2: Communication</vt:lpstr>
      <vt:lpstr>Risk 3: loss of Artists</vt:lpstr>
      <vt:lpstr>Schedule</vt:lpstr>
      <vt:lpstr>Rubric: Engine</vt:lpstr>
      <vt:lpstr>Rubric: Content Editor</vt:lpstr>
      <vt:lpstr>Rubric: Game Play</vt:lpstr>
      <vt:lpstr>Rubric: testing</vt:lpstr>
      <vt:lpstr>Rubric: team &amp;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Demon Parasol</dc:title>
  <dc:creator>Garrett Huxtable</dc:creator>
  <cp:lastModifiedBy>Travis Moore</cp:lastModifiedBy>
  <cp:revision>40</cp:revision>
  <dcterms:created xsi:type="dcterms:W3CDTF">2014-10-02T01:08:38Z</dcterms:created>
  <dcterms:modified xsi:type="dcterms:W3CDTF">2014-10-30T22:16:52Z</dcterms:modified>
</cp:coreProperties>
</file>