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59" r:id="rId4"/>
    <p:sldId id="276" r:id="rId5"/>
    <p:sldId id="274" r:id="rId6"/>
    <p:sldId id="262" r:id="rId7"/>
    <p:sldId id="264" r:id="rId8"/>
    <p:sldId id="275" r:id="rId9"/>
    <p:sldId id="265" r:id="rId10"/>
    <p:sldId id="261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Chinese Rocks Rg" panose="00000400000000000000" pitchFamily="50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14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18D7-8021-443C-914C-D9A19D887E9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94736"/>
            <a:ext cx="5715000" cy="5715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8273"/>
            <a:ext cx="9144000" cy="15414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Producer:</a:t>
            </a:r>
            <a:r>
              <a:rPr lang="en-US" dirty="0" smtClean="0">
                <a:solidFill>
                  <a:schemeClr val="accent2"/>
                </a:solidFill>
                <a:latin typeface="Chinese Rocks Rg" panose="00000400000000000000" pitchFamily="2" charset="0"/>
              </a:rPr>
              <a:t> </a:t>
            </a:r>
            <a:r>
              <a:rPr lang="en-US" dirty="0" smtClean="0">
                <a:latin typeface="Chinese Rocks Rg" panose="00000400000000000000" pitchFamily="2" charset="0"/>
              </a:rPr>
              <a:t>Garrett Huxtable</a:t>
            </a:r>
          </a:p>
          <a:p>
            <a:r>
              <a:rPr lang="en-US" dirty="0">
                <a:solidFill>
                  <a:srgbClr val="DC1414"/>
                </a:solidFill>
                <a:latin typeface="Chinese Rocks Rg" panose="00000400000000000000" pitchFamily="2" charset="0"/>
              </a:rPr>
              <a:t>Technical Lead: </a:t>
            </a:r>
            <a:r>
              <a:rPr lang="en-US" dirty="0">
                <a:latin typeface="Chinese Rocks Rg" panose="00000400000000000000" pitchFamily="2" charset="0"/>
              </a:rPr>
              <a:t>Eric </a:t>
            </a:r>
            <a:r>
              <a:rPr lang="en-US" dirty="0" err="1">
                <a:latin typeface="Chinese Rocks Rg" panose="00000400000000000000" pitchFamily="2" charset="0"/>
              </a:rPr>
              <a:t>Gleiser</a:t>
            </a:r>
            <a:endParaRPr lang="en-US" dirty="0">
              <a:latin typeface="Chinese Rocks Rg" panose="00000400000000000000" pitchFamily="2" charset="0"/>
            </a:endParaRP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Designers: </a:t>
            </a:r>
            <a:r>
              <a:rPr lang="en-US" dirty="0" smtClean="0">
                <a:latin typeface="Chinese Rocks Rg" panose="00000400000000000000" pitchFamily="2" charset="0"/>
              </a:rPr>
              <a:t>Jason Clark &amp; </a:t>
            </a:r>
            <a:r>
              <a:rPr lang="en-US" dirty="0" err="1" smtClean="0">
                <a:latin typeface="Chinese Rocks Rg" panose="00000400000000000000" pitchFamily="2" charset="0"/>
              </a:rPr>
              <a:t>travis</a:t>
            </a:r>
            <a:r>
              <a:rPr lang="en-US" dirty="0" smtClean="0">
                <a:latin typeface="Chinese Rocks Rg" panose="00000400000000000000" pitchFamily="2" charset="0"/>
              </a:rPr>
              <a:t> Moore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Engine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85894"/>
            <a:ext cx="5839640" cy="1886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1315" y="2476368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+3%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315" y="2790691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5" y="3089554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1315" y="3387075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315" y="3701398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1315" y="4000261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+3%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Content Editor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3252763"/>
            <a:ext cx="5839640" cy="352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1315" y="3248714"/>
            <a:ext cx="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Game Play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4193" r="510" b="5380"/>
          <a:stretch/>
        </p:blipFill>
        <p:spPr>
          <a:xfrm>
            <a:off x="3207543" y="3276599"/>
            <a:ext cx="5776914" cy="58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" r="486"/>
          <a:stretch/>
        </p:blipFill>
        <p:spPr>
          <a:xfrm>
            <a:off x="3204602" y="2990849"/>
            <a:ext cx="5792322" cy="317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1315" y="3248714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3" y="3515419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+1%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testing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639" r="523" b="8777"/>
          <a:stretch/>
        </p:blipFill>
        <p:spPr>
          <a:xfrm>
            <a:off x="3208337" y="3268663"/>
            <a:ext cx="5775326" cy="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team &amp; presentation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02579" y="2810620"/>
            <a:ext cx="5786843" cy="1236760"/>
            <a:chOff x="3185704" y="3706119"/>
            <a:chExt cx="5786843" cy="12367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" t="3037" r="433" b="763"/>
            <a:stretch/>
          </p:blipFill>
          <p:spPr>
            <a:xfrm>
              <a:off x="3185705" y="3706119"/>
              <a:ext cx="5784462" cy="30241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4" r="621" b="1673"/>
            <a:stretch/>
          </p:blipFill>
          <p:spPr>
            <a:xfrm>
              <a:off x="3185704" y="4011811"/>
              <a:ext cx="5784465" cy="29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88" r="458" b="4713"/>
            <a:stretch/>
          </p:blipFill>
          <p:spPr>
            <a:xfrm>
              <a:off x="3185704" y="4305300"/>
              <a:ext cx="5784462" cy="3095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" t="4381" r="537" b="9381"/>
            <a:stretch/>
          </p:blipFill>
          <p:spPr>
            <a:xfrm>
              <a:off x="3186108" y="4614267"/>
              <a:ext cx="5786439" cy="32861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367712" y="3698408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-8%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Thank You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209968"/>
            <a:ext cx="5582652" cy="5582652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High Concept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2294054"/>
            <a:ext cx="9318172" cy="11827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Japanese inspired </a:t>
            </a:r>
            <a:r>
              <a:rPr lang="en-US" dirty="0" smtClean="0"/>
              <a:t>top-down action-adventure about </a:t>
            </a:r>
            <a:r>
              <a:rPr lang="en-US" dirty="0"/>
              <a:t>tragedy </a:t>
            </a:r>
            <a:r>
              <a:rPr lang="en-US" dirty="0" smtClean="0"/>
              <a:t>and dealing with the five stages of grief.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39837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1414"/>
                </a:solidFill>
              </a:rPr>
              <a:t>Setsuko</a:t>
            </a:r>
            <a:endParaRPr lang="en-US" sz="3600" dirty="0"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50" y="3476838"/>
            <a:ext cx="3973855" cy="2961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Last milestone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6" y="1690688"/>
            <a:ext cx="8446308" cy="4743817"/>
          </a:xfrm>
        </p:spPr>
      </p:pic>
    </p:spTree>
    <p:extLst>
      <p:ext uri="{BB962C8B-B14F-4D97-AF65-F5344CB8AC3E}">
        <p14:creationId xmlns:p14="http://schemas.microsoft.com/office/powerpoint/2010/main" val="11178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hinese Rocks Rg" panose="00000400000000000000" pitchFamily="2" charset="0"/>
              </a:rPr>
              <a:t>Demo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229761"/>
            <a:ext cx="10327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It’s demo time, yeah!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5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New animations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1: Scope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en-US" sz="2000" dirty="0" smtClean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Accomplishing everything we’ve planned for our game.</a:t>
            </a:r>
          </a:p>
          <a:p>
            <a:pPr marL="457200" lvl="1" indent="0">
              <a:buNone/>
            </a:pP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Mitigations</a:t>
            </a:r>
            <a:endParaRPr lang="en-US" sz="2000" dirty="0" smtClean="0">
              <a:solidFill>
                <a:srgbClr val="DC14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Flexibility in game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length. 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We’d like to complete a total of 3 dungeons, but will settle for 2 if we cannot do so.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game are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 based.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events are often data driven.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multiple endings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intro will be revised to only allow one way to complete the game.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2: Communication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576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team still has problems with communication.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 our second team-on-one.</a:t>
            </a: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hoping to be confirmed for next weekend.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a higher emphasis on using communication tools like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Trello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help us know what each other is doing for when we cannot all meet in the same place.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our new Google Doc weekly form.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help our producer in completing his producer logs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3: </a:t>
            </a:r>
            <a:r>
              <a:rPr lang="en-US" dirty="0" smtClean="0">
                <a:latin typeface="Chinese Rocks Rg" panose="00000400000000000000" pitchFamily="2" charset="0"/>
              </a:rPr>
              <a:t>FBX Limitations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models and animations are not functioning properly.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DC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Bring up these problems with the Zero team.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hope that they will implement a fix once they see the problems we are having.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Re-rig and re-animate our models.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not ideal, we can work around some of the animation problems.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 the use of vertex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shaders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not ideal, but we can make due with only a few vertex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shaders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Schedule</a:t>
            </a:r>
            <a:endParaRPr lang="en-US" dirty="0">
              <a:latin typeface="Chinese Rocks Rg" panose="000004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93150"/>
              </p:ext>
            </p:extLst>
          </p:nvPr>
        </p:nvGraphicFramePr>
        <p:xfrm>
          <a:off x="838199" y="1584997"/>
          <a:ext cx="10442331" cy="4414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56"/>
                <a:gridCol w="7204875"/>
              </a:tblGrid>
              <a:tr h="7569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Team Member</a:t>
                      </a:r>
                      <a:endParaRPr lang="en-US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Milestone 2</a:t>
                      </a:r>
                      <a:endParaRPr lang="en-US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</a:tr>
              <a:tr h="786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Jason 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Dialog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reduction (as per testing results)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Design third dungeon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Playtest club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7930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Gleiser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Finalizing the first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dungeon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Finalize the game 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Boss fights!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41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Garrett Huxtable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Revise the intro level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modeling &amp;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animation</a:t>
                      </a:r>
                    </a:p>
                  </a:txBody>
                  <a:tcPr anchor="ctr"/>
                </a:tc>
              </a:tr>
              <a:tr h="80111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Travis Moore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Design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the second dungeon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Art direction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Playtest club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42413E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391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</vt:lpstr>
      <vt:lpstr>Open Sans</vt:lpstr>
      <vt:lpstr>Chinese Rocks Rg</vt:lpstr>
      <vt:lpstr>Calibri</vt:lpstr>
      <vt:lpstr>Arial</vt:lpstr>
      <vt:lpstr>Office Theme</vt:lpstr>
      <vt:lpstr>PowerPoint Presentation</vt:lpstr>
      <vt:lpstr>High Concept</vt:lpstr>
      <vt:lpstr>Last milestone</vt:lpstr>
      <vt:lpstr>PowerPoint Presentation</vt:lpstr>
      <vt:lpstr>New animations</vt:lpstr>
      <vt:lpstr>Risk 1: Scope</vt:lpstr>
      <vt:lpstr>Risk 2: Communication</vt:lpstr>
      <vt:lpstr>Risk 3: FBX Limitations</vt:lpstr>
      <vt:lpstr>Schedule</vt:lpstr>
      <vt:lpstr>Rubric: Engine</vt:lpstr>
      <vt:lpstr>Rubric: Content Editor</vt:lpstr>
      <vt:lpstr>Rubric: Game Play</vt:lpstr>
      <vt:lpstr>Rubric: testing</vt:lpstr>
      <vt:lpstr>Rubric: team &amp;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Demon Parasol</dc:title>
  <dc:creator>Garrett Huxtable</dc:creator>
  <cp:lastModifiedBy>Travis Moore</cp:lastModifiedBy>
  <cp:revision>46</cp:revision>
  <dcterms:created xsi:type="dcterms:W3CDTF">2014-10-02T01:08:38Z</dcterms:created>
  <dcterms:modified xsi:type="dcterms:W3CDTF">2015-02-06T18:21:38Z</dcterms:modified>
</cp:coreProperties>
</file>