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59" r:id="rId4"/>
    <p:sldId id="276" r:id="rId5"/>
    <p:sldId id="274" r:id="rId6"/>
    <p:sldId id="262" r:id="rId7"/>
    <p:sldId id="264" r:id="rId8"/>
    <p:sldId id="275" r:id="rId9"/>
    <p:sldId id="265" r:id="rId10"/>
    <p:sldId id="261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hinese Rocks Rg" panose="00000400000000000000" pitchFamily="50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4736"/>
            <a:ext cx="5715000" cy="5715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82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Producer:</a:t>
            </a:r>
            <a:r>
              <a:rPr lang="en-US" dirty="0" smtClean="0">
                <a:solidFill>
                  <a:schemeClr val="accent2"/>
                </a:solidFill>
                <a:latin typeface="Chinese Rocks Rg" panose="00000400000000000000" pitchFamily="2" charset="0"/>
              </a:rPr>
              <a:t> </a:t>
            </a:r>
            <a:r>
              <a:rPr lang="en-US" dirty="0" smtClean="0">
                <a:latin typeface="Chinese Rocks Rg" panose="00000400000000000000" pitchFamily="2" charset="0"/>
              </a:rPr>
              <a:t>Garrett Huxtable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Lead Designer: </a:t>
            </a:r>
            <a:r>
              <a:rPr lang="en-US" dirty="0" smtClean="0">
                <a:latin typeface="Chinese Rocks Rg" panose="00000400000000000000" pitchFamily="2" charset="0"/>
              </a:rPr>
              <a:t>Jason Clark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Technical Lead: </a:t>
            </a:r>
            <a:r>
              <a:rPr lang="en-US" dirty="0" smtClean="0">
                <a:latin typeface="Chinese Rocks Rg" panose="00000400000000000000" pitchFamily="2" charset="0"/>
              </a:rPr>
              <a:t>Eric Gleiser</a:t>
            </a:r>
          </a:p>
          <a:p>
            <a:r>
              <a:rPr lang="en-US" dirty="0" smtClean="0">
                <a:solidFill>
                  <a:srgbClr val="DC1414"/>
                </a:solidFill>
                <a:latin typeface="Chinese Rocks Rg" panose="00000400000000000000" pitchFamily="2" charset="0"/>
              </a:rPr>
              <a:t>Art Lead: </a:t>
            </a:r>
            <a:r>
              <a:rPr lang="en-US" dirty="0" smtClean="0">
                <a:latin typeface="Chinese Rocks Rg" panose="00000400000000000000" pitchFamily="2" charset="0"/>
              </a:rPr>
              <a:t>Travis Moore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Engine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85894"/>
            <a:ext cx="5839640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247636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315" y="279069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5" y="3089554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1315" y="3387075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315" y="3701398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1315" y="4000261"/>
            <a:ext cx="8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Content Editor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3252763"/>
            <a:ext cx="5839640" cy="352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1315" y="3248714"/>
            <a:ext cx="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eric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Game Play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4193" r="510" b="5380"/>
          <a:stretch/>
        </p:blipFill>
        <p:spPr>
          <a:xfrm>
            <a:off x="3207543" y="3276599"/>
            <a:ext cx="5776914" cy="58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 r="486"/>
          <a:stretch/>
        </p:blipFill>
        <p:spPr>
          <a:xfrm>
            <a:off x="3204602" y="2990849"/>
            <a:ext cx="5792322" cy="31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1315" y="3248714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+2%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3" y="3515419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+1%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Rubric: testing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639" r="523" b="8777"/>
          <a:stretch/>
        </p:blipFill>
        <p:spPr>
          <a:xfrm>
            <a:off x="3208337" y="3268663"/>
            <a:ext cx="5775326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inese Rocks Rg" panose="00000400000000000000" pitchFamily="2" charset="0"/>
              </a:rPr>
              <a:t>Rubric: </a:t>
            </a:r>
            <a:r>
              <a:rPr lang="en-US" dirty="0" smtClean="0">
                <a:latin typeface="Chinese Rocks Rg" panose="00000400000000000000" pitchFamily="2" charset="0"/>
              </a:rPr>
              <a:t>team &amp; presentation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2579" y="2810620"/>
            <a:ext cx="5786843" cy="1236760"/>
            <a:chOff x="3185704" y="3706119"/>
            <a:chExt cx="5786843" cy="12367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" t="3037" r="433" b="763"/>
            <a:stretch/>
          </p:blipFill>
          <p:spPr>
            <a:xfrm>
              <a:off x="3185705" y="3706119"/>
              <a:ext cx="5784462" cy="30241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4" r="621" b="1673"/>
            <a:stretch/>
          </p:blipFill>
          <p:spPr>
            <a:xfrm>
              <a:off x="3185704" y="4011811"/>
              <a:ext cx="5784465" cy="29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8" r="458" b="4713"/>
            <a:stretch/>
          </p:blipFill>
          <p:spPr>
            <a:xfrm>
              <a:off x="3185704" y="4305300"/>
              <a:ext cx="5784462" cy="3095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t="4381" r="537" b="9381"/>
            <a:stretch/>
          </p:blipFill>
          <p:spPr>
            <a:xfrm>
              <a:off x="3186108" y="4614267"/>
              <a:ext cx="5786439" cy="32861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367712" y="3698408"/>
            <a:ext cx="6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-8%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Thank You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209968"/>
            <a:ext cx="5582652" cy="5582652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High Concept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2294054"/>
            <a:ext cx="9318172" cy="3079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Japanese inspired </a:t>
            </a:r>
            <a:r>
              <a:rPr lang="en-US" dirty="0" smtClean="0"/>
              <a:t>top-down </a:t>
            </a:r>
            <a:r>
              <a:rPr lang="en-US" dirty="0"/>
              <a:t>poetic </a:t>
            </a:r>
            <a:r>
              <a:rPr lang="en-US" dirty="0" smtClean="0"/>
              <a:t>action-adventure about </a:t>
            </a:r>
            <a:r>
              <a:rPr lang="en-US" dirty="0"/>
              <a:t>tragedy </a:t>
            </a:r>
            <a:r>
              <a:rPr lang="en-US" dirty="0" smtClean="0"/>
              <a:t>and dealing with the inevitable.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39837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DC1414"/>
                </a:solidFill>
              </a:rPr>
              <a:t>Setsuko</a:t>
            </a:r>
            <a:endParaRPr lang="en-US" sz="3600" dirty="0">
              <a:solidFill>
                <a:srgbClr val="DC14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0" y="3476838"/>
            <a:ext cx="3973855" cy="2961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Last milestone</a:t>
            </a:r>
            <a:endParaRPr lang="en-US" dirty="0">
              <a:latin typeface="Chinese Rocks Rg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4" y="1825625"/>
            <a:ext cx="7923331" cy="4351338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hinese Rocks Rg" panose="00000400000000000000" pitchFamily="2" charset="0"/>
              </a:rPr>
              <a:t>Demo</a:t>
            </a:r>
            <a:endParaRPr lang="en-US" dirty="0">
              <a:latin typeface="Chinese Rocks R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Concept Art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5" y="2290043"/>
            <a:ext cx="3073961" cy="3073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55" y="2290044"/>
            <a:ext cx="3073961" cy="3073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95" y="2290043"/>
            <a:ext cx="3073961" cy="30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1: Scope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 in game length (game occurs over single day).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Events in game are component based and often data driven.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Remove multiple endings.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A team of self starters.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2: Communication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More structured team time where we all meet up.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Emphasis on reporting successes and failures to the rest of team.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Google form for weekly logs.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Risk 3: loss of Artists</a:t>
            </a:r>
            <a:endParaRPr lang="en-US" dirty="0">
              <a:latin typeface="Chinese Rocks Rg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1414"/>
                </a:solidFill>
              </a:rPr>
              <a:t>Mitigations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Switch to a style that incorporates more 2D elements, rather than full 3D assets.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Eric and Garrett can do 3D art assets in Maya (as seen in this presentation).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use of the 2D art assets we already have.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Continue to look for capable 3D artists.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nese Rocks Rg" panose="00000400000000000000" pitchFamily="2" charset="0"/>
              </a:rPr>
              <a:t>Schedule</a:t>
            </a:r>
            <a:endParaRPr lang="en-US" dirty="0">
              <a:latin typeface="Chinese Rocks Rg" panose="000004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48564"/>
              </p:ext>
            </p:extLst>
          </p:nvPr>
        </p:nvGraphicFramePr>
        <p:xfrm>
          <a:off x="838200" y="1584997"/>
          <a:ext cx="10515600" cy="39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7569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Team Member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 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86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Jason 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</a:t>
                      </a:r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AI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Dialog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Puzzle Design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7930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Gleiser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Boss Fights!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Music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SFX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41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Garrett Huxtable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Design / 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3D Models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80111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Travis Moore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Enemy AI /</a:t>
                      </a:r>
                      <a:b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 Interface /</a:t>
                      </a:r>
                      <a:endParaRPr lang="en-US" dirty="0" smtClean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Pause Menu /</a:t>
                      </a:r>
                    </a:p>
                    <a:p>
                      <a:r>
                        <a:rPr lang="en-US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2D Art </a:t>
                      </a:r>
                      <a:r>
                        <a:rPr lang="en-US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Assests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"/>
            <a:ext cx="12192000" cy="189470"/>
          </a:xfrm>
          <a:prstGeom prst="rect">
            <a:avLst/>
          </a:prstGeom>
          <a:solidFill>
            <a:srgbClr val="D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C1414"/>
                </a:solidFill>
              </a:ln>
              <a:solidFill>
                <a:srgbClr val="DC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279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Chinese Rocks Rg</vt:lpstr>
      <vt:lpstr>Open Sans</vt:lpstr>
      <vt:lpstr>Calibri Light</vt:lpstr>
      <vt:lpstr>Office Theme</vt:lpstr>
      <vt:lpstr>PowerPoint Presentation</vt:lpstr>
      <vt:lpstr>High Concept</vt:lpstr>
      <vt:lpstr>Last milestone</vt:lpstr>
      <vt:lpstr>PowerPoint Presentation</vt:lpstr>
      <vt:lpstr>Concept Art</vt:lpstr>
      <vt:lpstr>Risk 1: Scope</vt:lpstr>
      <vt:lpstr>Risk 2: Communication</vt:lpstr>
      <vt:lpstr>Risk 3: loss of Artists</vt:lpstr>
      <vt:lpstr>Schedule</vt:lpstr>
      <vt:lpstr>Rubric: Engine</vt:lpstr>
      <vt:lpstr>Rubric: Content Editor</vt:lpstr>
      <vt:lpstr>Rubric: Game Play</vt:lpstr>
      <vt:lpstr>Rubric: testing</vt:lpstr>
      <vt:lpstr>Rubric: team &amp;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Travis Moore</cp:lastModifiedBy>
  <cp:revision>38</cp:revision>
  <dcterms:created xsi:type="dcterms:W3CDTF">2014-10-02T01:08:38Z</dcterms:created>
  <dcterms:modified xsi:type="dcterms:W3CDTF">2014-10-30T01:57:09Z</dcterms:modified>
</cp:coreProperties>
</file>