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8" r:id="rId3"/>
    <p:sldId id="259" r:id="rId4"/>
    <p:sldId id="276" r:id="rId5"/>
    <p:sldId id="262" r:id="rId6"/>
    <p:sldId id="264" r:id="rId7"/>
    <p:sldId id="275" r:id="rId8"/>
    <p:sldId id="265" r:id="rId9"/>
    <p:sldId id="261" r:id="rId10"/>
    <p:sldId id="268" r:id="rId11"/>
    <p:sldId id="269" r:id="rId12"/>
    <p:sldId id="266" r:id="rId13"/>
  </p:sldIdLst>
  <p:sldSz cx="12192000" cy="6858000"/>
  <p:notesSz cx="6858000" cy="9144000"/>
  <p:embeddedFontLst>
    <p:embeddedFont>
      <p:font typeface="Chinese Rocks Rg" panose="00000400000000000000" pitchFamily="50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414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2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1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3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3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7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18D7-8021-443C-914C-D9A19D887E91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14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18" y="-188987"/>
            <a:ext cx="2228848" cy="22288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008" y="5281230"/>
            <a:ext cx="7787053" cy="122309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DC1414"/>
                </a:solidFill>
                <a:latin typeface="Chinese Rocks Rg" panose="00000400000000000000" pitchFamily="2" charset="0"/>
              </a:rPr>
              <a:t>Producer:</a:t>
            </a:r>
            <a:r>
              <a:rPr lang="en-US" dirty="0" smtClean="0">
                <a:solidFill>
                  <a:schemeClr val="accent2"/>
                </a:solidFill>
                <a:latin typeface="Chinese Rocks Rg" panose="00000400000000000000" pitchFamily="2" charset="0"/>
              </a:rPr>
              <a:t> </a:t>
            </a:r>
            <a:r>
              <a:rPr lang="en-US" dirty="0" smtClean="0">
                <a:latin typeface="Chinese Rocks Rg" panose="00000400000000000000" pitchFamily="2" charset="0"/>
              </a:rPr>
              <a:t>Garrett Huxtable</a:t>
            </a:r>
          </a:p>
          <a:p>
            <a:r>
              <a:rPr lang="en-US" dirty="0">
                <a:solidFill>
                  <a:srgbClr val="DC1414"/>
                </a:solidFill>
                <a:latin typeface="Chinese Rocks Rg" panose="00000400000000000000" pitchFamily="2" charset="0"/>
              </a:rPr>
              <a:t>Technical Lead: </a:t>
            </a:r>
            <a:r>
              <a:rPr lang="en-US" dirty="0">
                <a:latin typeface="Chinese Rocks Rg" panose="00000400000000000000" pitchFamily="2" charset="0"/>
              </a:rPr>
              <a:t>Eric </a:t>
            </a:r>
            <a:r>
              <a:rPr lang="en-US" dirty="0" err="1">
                <a:latin typeface="Chinese Rocks Rg" panose="00000400000000000000" pitchFamily="2" charset="0"/>
              </a:rPr>
              <a:t>Gleiser</a:t>
            </a:r>
            <a:endParaRPr lang="en-US" dirty="0">
              <a:latin typeface="Chinese Rocks Rg" panose="00000400000000000000" pitchFamily="2" charset="0"/>
            </a:endParaRPr>
          </a:p>
          <a:p>
            <a:r>
              <a:rPr lang="en-US" dirty="0" smtClean="0">
                <a:solidFill>
                  <a:srgbClr val="DC1414"/>
                </a:solidFill>
                <a:latin typeface="Chinese Rocks Rg" panose="00000400000000000000" pitchFamily="2" charset="0"/>
              </a:rPr>
              <a:t>Narrative Designer: </a:t>
            </a:r>
            <a:r>
              <a:rPr lang="en-US" dirty="0" smtClean="0">
                <a:latin typeface="Chinese Rocks Rg" panose="00000400000000000000" pitchFamily="2" charset="0"/>
              </a:rPr>
              <a:t>Jason </a:t>
            </a:r>
            <a:r>
              <a:rPr lang="en-US" dirty="0" smtClean="0">
                <a:latin typeface="Chinese Rocks Rg" panose="00000400000000000000" pitchFamily="2" charset="0"/>
              </a:rPr>
              <a:t>Clark</a:t>
            </a:r>
          </a:p>
          <a:p>
            <a:r>
              <a:rPr lang="en-US" dirty="0" smtClean="0">
                <a:solidFill>
                  <a:srgbClr val="FF0000"/>
                </a:solidFill>
                <a:latin typeface="Chinese Rocks Rg" panose="00000400000000000000" pitchFamily="2" charset="0"/>
              </a:rPr>
              <a:t>Art Director: </a:t>
            </a:r>
            <a:r>
              <a:rPr lang="en-US" dirty="0" smtClean="0">
                <a:latin typeface="Chinese Rocks Rg" panose="00000400000000000000" pitchFamily="2" charset="0"/>
              </a:rPr>
              <a:t>Travis Moore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485" y="1214452"/>
            <a:ext cx="3839307" cy="3839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5900" y="1318494"/>
            <a:ext cx="911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hinese Rocks Rg" panose="00000400000000000000" pitchFamily="50" charset="0"/>
              </a:rPr>
              <a:t>Presents</a:t>
            </a:r>
            <a:endParaRPr lang="en-US" sz="1600" dirty="0">
              <a:latin typeface="Chinese Rocks Rg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visual &amp; </a:t>
            </a:r>
            <a:r>
              <a:rPr lang="en-US" dirty="0" smtClean="0">
                <a:latin typeface="Chinese Rocks Rg" panose="00000400000000000000" pitchFamily="2" charset="0"/>
              </a:rPr>
              <a:t>audio Appeal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" t="4193" r="510" b="5380"/>
          <a:stretch/>
        </p:blipFill>
        <p:spPr>
          <a:xfrm>
            <a:off x="3207543" y="3276599"/>
            <a:ext cx="5776914" cy="5857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2" r="486"/>
          <a:stretch/>
        </p:blipFill>
        <p:spPr>
          <a:xfrm>
            <a:off x="3204602" y="2990849"/>
            <a:ext cx="5792322" cy="317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41315" y="3248714"/>
            <a:ext cx="61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+2%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1313" y="3515419"/>
            <a:ext cx="61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+1%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29033" y="2334008"/>
            <a:ext cx="7202078" cy="299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26" y="2438728"/>
            <a:ext cx="7150662" cy="289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</a:t>
            </a:r>
            <a:r>
              <a:rPr lang="en-US" dirty="0" smtClean="0">
                <a:latin typeface="Chinese Rocks Rg" panose="00000400000000000000" pitchFamily="2" charset="0"/>
              </a:rPr>
              <a:t>Team </a:t>
            </a:r>
            <a:r>
              <a:rPr lang="en-US" dirty="0" smtClean="0">
                <a:latin typeface="Chinese Rocks Rg" panose="00000400000000000000" pitchFamily="2" charset="0"/>
              </a:rPr>
              <a:t>Presentation &amp; Modifiers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0581" y="2118947"/>
            <a:ext cx="7180958" cy="33733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641" y="2149096"/>
            <a:ext cx="7096342" cy="33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Thank You</a:t>
            </a:r>
            <a:endParaRPr lang="en-US" dirty="0">
              <a:latin typeface="Chinese Rocks Rg" panose="000004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74" y="1209968"/>
            <a:ext cx="5582652" cy="5582652"/>
          </a:xfrm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High Concept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2" y="2294054"/>
            <a:ext cx="9318172" cy="11827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Japanese inspired top-down action-adventure about tragedy and dealing with the five stages of grief.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820" y="1439837"/>
            <a:ext cx="991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DC1414"/>
                </a:solidFill>
              </a:rPr>
              <a:t>Setsuko</a:t>
            </a:r>
            <a:endParaRPr lang="en-US" sz="3600" dirty="0">
              <a:solidFill>
                <a:srgbClr val="DC141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72" y="3476838"/>
            <a:ext cx="3973855" cy="29618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Last milestone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4"/>
          <a:stretch/>
        </p:blipFill>
        <p:spPr>
          <a:xfrm>
            <a:off x="2025052" y="1743442"/>
            <a:ext cx="8141895" cy="4558384"/>
          </a:xfrm>
        </p:spPr>
      </p:pic>
    </p:spTree>
    <p:extLst>
      <p:ext uri="{BB962C8B-B14F-4D97-AF65-F5344CB8AC3E}">
        <p14:creationId xmlns:p14="http://schemas.microsoft.com/office/powerpoint/2010/main" val="11178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hinese Rocks Rg" panose="00000400000000000000" pitchFamily="2" charset="0"/>
              </a:rPr>
              <a:t>Demo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3229761"/>
            <a:ext cx="10327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Narrative &amp; Burnt City Dungeon 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53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Risk 1: Scope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DC14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Problem: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Accomplishing everything we’ve planned for our game.</a:t>
            </a:r>
          </a:p>
          <a:p>
            <a:pPr marL="457200" lvl="1" indent="0">
              <a:buNone/>
            </a:pPr>
            <a:endParaRPr lang="en-US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DC14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Mitigations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Flexibility in game length. </a:t>
            </a:r>
          </a:p>
          <a:p>
            <a:pPr lvl="2">
              <a:lnSpc>
                <a:spcPct val="110000"/>
              </a:lnSpc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We’d like to complete a total of 3 dungeons, but will settle for 2 if we cannot do so.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 in game are component based.</a:t>
            </a:r>
          </a:p>
          <a:p>
            <a:pPr lvl="2">
              <a:lnSpc>
                <a:spcPct val="110000"/>
              </a:lnSpc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events are often data driven.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multiple endings.</a:t>
            </a:r>
          </a:p>
          <a:p>
            <a:pPr lvl="2">
              <a:lnSpc>
                <a:spcPct val="110000"/>
              </a:lnSpc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intro will be revised to only allow one way to complete the game.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Risk 2: </a:t>
            </a:r>
            <a:r>
              <a:rPr lang="en-US" dirty="0" smtClean="0">
                <a:latin typeface="Chinese Rocks Rg" panose="00000400000000000000" pitchFamily="2" charset="0"/>
              </a:rPr>
              <a:t>Voice Over Narration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4576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DC14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Problem: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Voice narration could require more work then we think it might.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rgbClr val="DC14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Mitigations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 text based storytelling.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current dialog system can be used to do what we’d like to do with the voice narration.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quantity of narration.</a:t>
            </a:r>
          </a:p>
          <a:p>
            <a:pPr lvl="2">
              <a:lnSpc>
                <a:spcPct val="11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would create less to record and code into our game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Cut voice narration.</a:t>
            </a:r>
          </a:p>
          <a:p>
            <a:pPr lvl="2">
              <a:lnSpc>
                <a:spcPct val="110000"/>
              </a:lnSpc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voice narration is not complete by April 4, we can cut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Risk 3: </a:t>
            </a:r>
            <a:r>
              <a:rPr lang="en-US" dirty="0" smtClean="0">
                <a:latin typeface="Chinese Rocks Rg" panose="00000400000000000000" pitchFamily="2" charset="0"/>
              </a:rPr>
              <a:t>Course Workload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2000" dirty="0">
                <a:solidFill>
                  <a:srgbClr val="DC14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Problem: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semester is ending and this means more projects are due.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rgbClr val="DC14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Mitigations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Pre-grade our project.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will allow us to properly assess what needs to be done.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Stay on top of our work.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our best to decrease future stress by getting things done earlier.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Schedule</a:t>
            </a:r>
            <a:endParaRPr lang="en-US" dirty="0">
              <a:latin typeface="Chinese Rocks Rg" panose="00000400000000000000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528315"/>
              </p:ext>
            </p:extLst>
          </p:nvPr>
        </p:nvGraphicFramePr>
        <p:xfrm>
          <a:off x="2728546" y="1822390"/>
          <a:ext cx="7136424" cy="4414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519"/>
                <a:gridCol w="4923905"/>
              </a:tblGrid>
              <a:tr h="7569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Team Member</a:t>
                      </a:r>
                      <a:endParaRPr lang="en-US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rgbClr val="DC14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Milestone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rgbClr val="DC1414"/>
                    </a:solidFill>
                  </a:tcPr>
                </a:tc>
              </a:tr>
              <a:tr h="786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Jason Clark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Narrative</a:t>
                      </a: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Recording</a:t>
                      </a:r>
                      <a:endParaRPr lang="en-US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Finalizing Written Dialog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Level Design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7930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Eric </a:t>
                      </a:r>
                      <a:r>
                        <a:rPr lang="en-US" dirty="0" err="1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Gleiser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Boss</a:t>
                      </a: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Fights</a:t>
                      </a:r>
                      <a:endParaRPr lang="en-US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Environment Modeling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Enemy AI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8415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Garrett Huxtable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Character</a:t>
                      </a: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Modeling</a:t>
                      </a:r>
                      <a:endParaRPr lang="en-US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Character Animation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Environment Modeling</a:t>
                      </a:r>
                      <a:endParaRPr lang="en-US" baseline="0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8011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Travis Moore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Level</a:t>
                      </a: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Design</a:t>
                      </a:r>
                      <a:endParaRPr lang="en-US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UI Redesign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Texture</a:t>
                      </a: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Characters</a:t>
                      </a:r>
                      <a:endParaRPr lang="en-US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79431" y="1758462"/>
            <a:ext cx="7169136" cy="45895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the </a:t>
            </a:r>
            <a:r>
              <a:rPr lang="en-US" dirty="0" smtClean="0">
                <a:latin typeface="Chinese Rocks Rg" panose="00000400000000000000" pitchFamily="2" charset="0"/>
              </a:rPr>
              <a:t>game + Testing + Certification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433" y="1866342"/>
            <a:ext cx="7105134" cy="43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42413E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329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Chinese Rocks Rg</vt:lpstr>
      <vt:lpstr>Calibri</vt:lpstr>
      <vt:lpstr>Open Sans</vt:lpstr>
      <vt:lpstr>Calibri Light</vt:lpstr>
      <vt:lpstr>Arial</vt:lpstr>
      <vt:lpstr>Office Theme</vt:lpstr>
      <vt:lpstr>PowerPoint Presentation</vt:lpstr>
      <vt:lpstr>High Concept</vt:lpstr>
      <vt:lpstr>Last milestone</vt:lpstr>
      <vt:lpstr>PowerPoint Presentation</vt:lpstr>
      <vt:lpstr>Risk 1: Scope</vt:lpstr>
      <vt:lpstr>Risk 2: Voice Over Narration</vt:lpstr>
      <vt:lpstr>Risk 3: Course Workload</vt:lpstr>
      <vt:lpstr>Schedule</vt:lpstr>
      <vt:lpstr>Rubric: the game + Testing + Certification</vt:lpstr>
      <vt:lpstr>Rubric: visual &amp; audio Appeal</vt:lpstr>
      <vt:lpstr>Rubric: Team Presentation &amp; Modifiers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Demon Parasol</dc:title>
  <dc:creator>Garrett Huxtable</dc:creator>
  <cp:lastModifiedBy>Travis Moore</cp:lastModifiedBy>
  <cp:revision>59</cp:revision>
  <dcterms:created xsi:type="dcterms:W3CDTF">2014-10-02T01:08:38Z</dcterms:created>
  <dcterms:modified xsi:type="dcterms:W3CDTF">2015-03-20T19:50:12Z</dcterms:modified>
</cp:coreProperties>
</file>