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18D7-8021-443C-914C-D9A19D887E91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54F7-9274-420A-A63C-DA520687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4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Demon Parasol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Producer: Garrett Huxtable</a:t>
            </a:r>
          </a:p>
          <a:p>
            <a:r>
              <a:rPr lang="en-US" dirty="0" smtClean="0"/>
              <a:t>Lead Designer: Jason Clark</a:t>
            </a:r>
          </a:p>
          <a:p>
            <a:r>
              <a:rPr lang="en-US" dirty="0" smtClean="0"/>
              <a:t>Technical Lead: Eric Gleiser</a:t>
            </a:r>
          </a:p>
          <a:p>
            <a:r>
              <a:rPr lang="en-US" dirty="0" smtClean="0"/>
              <a:t>Art Lead: Travis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6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until next 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Abandoned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Sonic style </a:t>
            </a:r>
            <a:r>
              <a:rPr lang="en-US" dirty="0" err="1" smtClean="0"/>
              <a:t>platformer</a:t>
            </a:r>
            <a:endParaRPr lang="en-US" dirty="0" smtClean="0"/>
          </a:p>
          <a:p>
            <a:pPr lvl="1"/>
            <a:r>
              <a:rPr lang="en-US" dirty="0" smtClean="0"/>
              <a:t>Information about this shit</a:t>
            </a:r>
          </a:p>
          <a:p>
            <a:endParaRPr lang="en-US" dirty="0"/>
          </a:p>
          <a:p>
            <a:r>
              <a:rPr lang="en-US" dirty="0" smtClean="0"/>
              <a:t>Karma thing</a:t>
            </a:r>
          </a:p>
          <a:p>
            <a:pPr lvl="1"/>
            <a:r>
              <a:rPr lang="en-US" dirty="0" smtClean="0"/>
              <a:t>Information about this as a thing.</a:t>
            </a:r>
          </a:p>
          <a:p>
            <a:pPr lvl="1"/>
            <a:endParaRPr lang="en-US" dirty="0"/>
          </a:p>
          <a:p>
            <a:r>
              <a:rPr lang="en-US" dirty="0" smtClean="0"/>
              <a:t>Eric’s shit</a:t>
            </a:r>
          </a:p>
          <a:p>
            <a:pPr lvl="1"/>
            <a:r>
              <a:rPr lang="en-US" dirty="0" smtClean="0"/>
              <a:t>I have no idea what this is</a:t>
            </a:r>
          </a:p>
        </p:txBody>
      </p:sp>
    </p:spTree>
    <p:extLst>
      <p:ext uri="{BB962C8B-B14F-4D97-AF65-F5344CB8AC3E}">
        <p14:creationId xmlns:p14="http://schemas.microsoft.com/office/powerpoint/2010/main" val="343321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427"/>
            <a:ext cx="10515600" cy="3079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Japanese inspired top down poetic action-adventure tragedy about dreams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24725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Setsuko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884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Magic!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and Technical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ERICK DOES THIS SHIT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8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0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Team Demon Parasol</vt:lpstr>
      <vt:lpstr>Abandoned Concepts</vt:lpstr>
      <vt:lpstr>Current Concept</vt:lpstr>
      <vt:lpstr>Prototype</vt:lpstr>
      <vt:lpstr>Engine and Technical Breakdown</vt:lpstr>
      <vt:lpstr>Rubric</vt:lpstr>
      <vt:lpstr>Risk 1</vt:lpstr>
      <vt:lpstr>Risk 2</vt:lpstr>
      <vt:lpstr>Risk 3</vt:lpstr>
      <vt:lpstr>Schedule until next milestone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Demon Parasol</dc:title>
  <dc:creator>Garrett Huxtable</dc:creator>
  <cp:lastModifiedBy>Garrett Huxtable</cp:lastModifiedBy>
  <cp:revision>4</cp:revision>
  <dcterms:created xsi:type="dcterms:W3CDTF">2014-10-02T01:08:38Z</dcterms:created>
  <dcterms:modified xsi:type="dcterms:W3CDTF">2014-10-02T01:28:09Z</dcterms:modified>
</cp:coreProperties>
</file>