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79300"/>
  <p:notesSz cx="6858000" cy="9144000"/>
  <p:embeddedFontLst>
    <p:embeddedFont>
      <p:font typeface="Lexend SemiBold"/>
      <p:regular r:id="rId16"/>
      <p:bold r:id="rId17"/>
    </p:embeddedFont>
    <p:embeddedFont>
      <p:font typeface="Lexend Light"/>
      <p:regular r:id="rId18"/>
      <p:bold r:id="rId19"/>
    </p:embeddedFont>
    <p:embeddedFont>
      <p:font typeface="Lexend Medium"/>
      <p:regular r:id="rId20"/>
      <p:bold r:id="rId21"/>
    </p:embeddedFont>
    <p:embeddedFont>
      <p:font typeface="Lexen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383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Medium-regular.fntdata"/><Relationship Id="rId22" Type="http://schemas.openxmlformats.org/officeDocument/2006/relationships/font" Target="fonts/Lexend-regular.fntdata"/><Relationship Id="rId21" Type="http://schemas.openxmlformats.org/officeDocument/2006/relationships/font" Target="fonts/LexendMedium-bold.fntdata"/><Relationship Id="rId23" Type="http://schemas.openxmlformats.org/officeDocument/2006/relationships/font" Target="fonts/Lexen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exendSemiBold-bold.fntdata"/><Relationship Id="rId16" Type="http://schemas.openxmlformats.org/officeDocument/2006/relationships/font" Target="fonts/LexendSemiBold-regular.fntdata"/><Relationship Id="rId19" Type="http://schemas.openxmlformats.org/officeDocument/2006/relationships/font" Target="fonts/LexendLight-bold.fntdata"/><Relationship Id="rId18" Type="http://schemas.openxmlformats.org/officeDocument/2006/relationships/font" Target="fonts/Lexend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a7e7ad3b54_0_0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a7e7ad3b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a7d0215296_0_0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a7d02152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a7d0215296_0_7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a7d021529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a7d0215296_0_14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a7d021529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a7d0215296_0_1092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a7d0215296_0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a7d0215296_0_21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a7d021529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a7e7ad3b54_0_7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a7e7ad3b5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a7d0215296_0_28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a7d021529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a7d0215296_0_35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a7d021529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39800" y="2886633"/>
            <a:ext cx="9664800" cy="105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5500"/>
              <a:buFont typeface="Lexend SemiBold"/>
              <a:buNone/>
              <a:defRPr sz="5500">
                <a:solidFill>
                  <a:srgbClr val="F0F0F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7100"/>
              <a:buNone/>
              <a:defRPr sz="7100">
                <a:solidFill>
                  <a:srgbClr val="F0F0F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7100"/>
              <a:buNone/>
              <a:defRPr sz="7100">
                <a:solidFill>
                  <a:srgbClr val="F0F0F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7100"/>
              <a:buNone/>
              <a:defRPr sz="7100">
                <a:solidFill>
                  <a:srgbClr val="F0F0F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7100"/>
              <a:buNone/>
              <a:defRPr sz="7100">
                <a:solidFill>
                  <a:srgbClr val="F0F0F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7100"/>
              <a:buNone/>
              <a:defRPr sz="7100">
                <a:solidFill>
                  <a:srgbClr val="F0F0F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7100"/>
              <a:buNone/>
              <a:defRPr sz="7100">
                <a:solidFill>
                  <a:srgbClr val="F0F0F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7100"/>
              <a:buNone/>
              <a:defRPr sz="7100">
                <a:solidFill>
                  <a:srgbClr val="F0F0F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7100"/>
              <a:buNone/>
              <a:defRPr sz="7100">
                <a:solidFill>
                  <a:srgbClr val="F0F0F1"/>
                </a:solidFill>
              </a:defRPr>
            </a:lvl9pPr>
          </a:lstStyle>
          <a:p/>
        </p:txBody>
      </p:sp>
      <p:pic>
        <p:nvPicPr>
          <p:cNvPr descr="edonlogo.png" id="11" name="Google Shape;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822" y="820466"/>
            <a:ext cx="2112025" cy="9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3147850" y="4992000"/>
            <a:ext cx="601800" cy="6021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10786900" y="2934600"/>
            <a:ext cx="601800" cy="6021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6410475" y="1367775"/>
            <a:ext cx="480900" cy="4809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7731250" y="5757525"/>
            <a:ext cx="480900" cy="4809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9939096" y="519775"/>
            <a:ext cx="847800" cy="8481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9367275" y="5091575"/>
            <a:ext cx="1916975" cy="502525"/>
            <a:chOff x="1993100" y="4488650"/>
            <a:chExt cx="1916975" cy="502525"/>
          </a:xfrm>
        </p:grpSpPr>
        <p:sp>
          <p:nvSpPr>
            <p:cNvPr id="18" name="Google Shape;18;p2"/>
            <p:cNvSpPr/>
            <p:nvPr/>
          </p:nvSpPr>
          <p:spPr>
            <a:xfrm>
              <a:off x="19931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1955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39552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5908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79557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9797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1980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9327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909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78617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9931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1955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9552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5908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79557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99797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1980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9327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909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78617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9931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1955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39552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5908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9557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99797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1980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39327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909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78617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 1 2">
  <p:cSld name="MAIN_POINT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"/>
          <p:cNvSpPr/>
          <p:nvPr/>
        </p:nvSpPr>
        <p:spPr>
          <a:xfrm>
            <a:off x="4637163" y="1933575"/>
            <a:ext cx="2914500" cy="29163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1"/>
          <p:cNvSpPr/>
          <p:nvPr/>
        </p:nvSpPr>
        <p:spPr>
          <a:xfrm>
            <a:off x="1228650" y="2219425"/>
            <a:ext cx="2362500" cy="23637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1"/>
          <p:cNvSpPr/>
          <p:nvPr/>
        </p:nvSpPr>
        <p:spPr>
          <a:xfrm>
            <a:off x="8629425" y="2219425"/>
            <a:ext cx="2362500" cy="23637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1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1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3" name="Google Shape;233;p11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34" name="Google Shape;234;p11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35" name="Google Shape;235;p11"/>
          <p:cNvSpPr txBox="1"/>
          <p:nvPr>
            <p:ph idx="3" type="title"/>
          </p:nvPr>
        </p:nvSpPr>
        <p:spPr>
          <a:xfrm>
            <a:off x="1344674" y="2766000"/>
            <a:ext cx="21306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36" name="Google Shape;236;p11"/>
          <p:cNvSpPr txBox="1"/>
          <p:nvPr>
            <p:ph idx="4" type="title"/>
          </p:nvPr>
        </p:nvSpPr>
        <p:spPr>
          <a:xfrm>
            <a:off x="4737757" y="2766000"/>
            <a:ext cx="26910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37" name="Google Shape;237;p11"/>
          <p:cNvSpPr txBox="1"/>
          <p:nvPr>
            <p:ph idx="5" type="title"/>
          </p:nvPr>
        </p:nvSpPr>
        <p:spPr>
          <a:xfrm>
            <a:off x="8745374" y="2766000"/>
            <a:ext cx="21306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38" name="Google Shape;238;p11"/>
          <p:cNvSpPr txBox="1"/>
          <p:nvPr>
            <p:ph idx="1" type="subTitle"/>
          </p:nvPr>
        </p:nvSpPr>
        <p:spPr>
          <a:xfrm>
            <a:off x="10456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9" name="Google Shape;239;p11"/>
          <p:cNvSpPr txBox="1"/>
          <p:nvPr>
            <p:ph idx="6" type="subTitle"/>
          </p:nvPr>
        </p:nvSpPr>
        <p:spPr>
          <a:xfrm>
            <a:off x="84033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0" name="Google Shape;240;p11"/>
          <p:cNvSpPr txBox="1"/>
          <p:nvPr>
            <p:ph idx="7" type="subTitle"/>
          </p:nvPr>
        </p:nvSpPr>
        <p:spPr>
          <a:xfrm>
            <a:off x="47489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 1 1 1">
  <p:cSld name="MAIN_POINT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2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4" name="Google Shape;244;p12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5" name="Google Shape;245;p12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6" name="Google Shape;246;p12"/>
          <p:cNvSpPr/>
          <p:nvPr/>
        </p:nvSpPr>
        <p:spPr>
          <a:xfrm>
            <a:off x="3222675" y="1660875"/>
            <a:ext cx="1904700" cy="4359000"/>
          </a:xfrm>
          <a:prstGeom prst="rect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12"/>
          <p:cNvCxnSpPr/>
          <p:nvPr/>
        </p:nvCxnSpPr>
        <p:spPr>
          <a:xfrm>
            <a:off x="1296575" y="3030150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12"/>
          <p:cNvCxnSpPr/>
          <p:nvPr/>
        </p:nvCxnSpPr>
        <p:spPr>
          <a:xfrm>
            <a:off x="1296575" y="3563550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p12"/>
          <p:cNvCxnSpPr/>
          <p:nvPr/>
        </p:nvCxnSpPr>
        <p:spPr>
          <a:xfrm>
            <a:off x="1296575" y="4116000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12"/>
          <p:cNvCxnSpPr/>
          <p:nvPr/>
        </p:nvCxnSpPr>
        <p:spPr>
          <a:xfrm>
            <a:off x="1296575" y="4656575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p12"/>
          <p:cNvCxnSpPr/>
          <p:nvPr/>
        </p:nvCxnSpPr>
        <p:spPr>
          <a:xfrm>
            <a:off x="1296575" y="5190025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p12"/>
          <p:cNvCxnSpPr/>
          <p:nvPr/>
        </p:nvCxnSpPr>
        <p:spPr>
          <a:xfrm>
            <a:off x="1296575" y="5736875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3" name="Google Shape;25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0426" y="2282262"/>
            <a:ext cx="1249198" cy="41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2"/>
          <p:cNvSpPr txBox="1"/>
          <p:nvPr>
            <p:ph idx="1" type="subTitle"/>
          </p:nvPr>
        </p:nvSpPr>
        <p:spPr>
          <a:xfrm>
            <a:off x="7044875" y="5197075"/>
            <a:ext cx="19218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" name="Google Shape;255;p12"/>
          <p:cNvSpPr txBox="1"/>
          <p:nvPr>
            <p:ph idx="3" type="subTitle"/>
          </p:nvPr>
        </p:nvSpPr>
        <p:spPr>
          <a:xfrm>
            <a:off x="8949875" y="5197075"/>
            <a:ext cx="19218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12"/>
          <p:cNvSpPr txBox="1"/>
          <p:nvPr>
            <p:ph idx="4" type="subTitle"/>
          </p:nvPr>
        </p:nvSpPr>
        <p:spPr>
          <a:xfrm>
            <a:off x="5118850" y="5197075"/>
            <a:ext cx="19218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7" name="Google Shape;257;p12"/>
          <p:cNvSpPr txBox="1"/>
          <p:nvPr>
            <p:ph idx="5" type="subTitle"/>
          </p:nvPr>
        </p:nvSpPr>
        <p:spPr>
          <a:xfrm>
            <a:off x="7044875" y="1945725"/>
            <a:ext cx="1921800" cy="108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58" name="Google Shape;258;p12"/>
          <p:cNvSpPr txBox="1"/>
          <p:nvPr>
            <p:ph idx="6" type="subTitle"/>
          </p:nvPr>
        </p:nvSpPr>
        <p:spPr>
          <a:xfrm>
            <a:off x="5118850" y="1945650"/>
            <a:ext cx="1921800" cy="108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59" name="Google Shape;259;p12"/>
          <p:cNvSpPr txBox="1"/>
          <p:nvPr>
            <p:ph idx="7" type="subTitle"/>
          </p:nvPr>
        </p:nvSpPr>
        <p:spPr>
          <a:xfrm>
            <a:off x="8949875" y="1945725"/>
            <a:ext cx="1921800" cy="108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60" name="Google Shape;260;p12"/>
          <p:cNvSpPr txBox="1"/>
          <p:nvPr>
            <p:ph idx="8" type="subTitle"/>
          </p:nvPr>
        </p:nvSpPr>
        <p:spPr>
          <a:xfrm>
            <a:off x="3214125" y="5197075"/>
            <a:ext cx="19218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61" name="Google Shape;261;p12"/>
          <p:cNvSpPr txBox="1"/>
          <p:nvPr>
            <p:ph idx="9" type="subTitle"/>
          </p:nvPr>
        </p:nvSpPr>
        <p:spPr>
          <a:xfrm>
            <a:off x="1403725" y="5197075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62" name="Google Shape;262;p12"/>
          <p:cNvSpPr txBox="1"/>
          <p:nvPr>
            <p:ph idx="13" type="subTitle"/>
          </p:nvPr>
        </p:nvSpPr>
        <p:spPr>
          <a:xfrm>
            <a:off x="1403725" y="4653075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63" name="Google Shape;263;p12"/>
          <p:cNvSpPr txBox="1"/>
          <p:nvPr>
            <p:ph idx="14" type="subTitle"/>
          </p:nvPr>
        </p:nvSpPr>
        <p:spPr>
          <a:xfrm>
            <a:off x="1403725" y="4120000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64" name="Google Shape;264;p12"/>
          <p:cNvSpPr txBox="1"/>
          <p:nvPr>
            <p:ph idx="15" type="subTitle"/>
          </p:nvPr>
        </p:nvSpPr>
        <p:spPr>
          <a:xfrm>
            <a:off x="1403725" y="3564625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65" name="Google Shape;265;p12"/>
          <p:cNvSpPr txBox="1"/>
          <p:nvPr>
            <p:ph idx="16" type="subTitle"/>
          </p:nvPr>
        </p:nvSpPr>
        <p:spPr>
          <a:xfrm>
            <a:off x="1403725" y="3032700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66" name="Google Shape;266;p12"/>
          <p:cNvSpPr txBox="1"/>
          <p:nvPr>
            <p:ph idx="17" type="subTitle"/>
          </p:nvPr>
        </p:nvSpPr>
        <p:spPr>
          <a:xfrm>
            <a:off x="1403725" y="1945650"/>
            <a:ext cx="1806300" cy="108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67" name="Google Shape;267;p12"/>
          <p:cNvSpPr/>
          <p:nvPr>
            <p:ph idx="18" type="pic"/>
          </p:nvPr>
        </p:nvSpPr>
        <p:spPr>
          <a:xfrm>
            <a:off x="4043150" y="31796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12"/>
          <p:cNvSpPr/>
          <p:nvPr>
            <p:ph idx="19" type="pic"/>
          </p:nvPr>
        </p:nvSpPr>
        <p:spPr>
          <a:xfrm>
            <a:off x="4043150" y="37218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69" name="Google Shape;269;p12"/>
          <p:cNvSpPr/>
          <p:nvPr>
            <p:ph idx="20" type="pic"/>
          </p:nvPr>
        </p:nvSpPr>
        <p:spPr>
          <a:xfrm>
            <a:off x="4043150" y="4268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0" name="Google Shape;270;p12"/>
          <p:cNvSpPr/>
          <p:nvPr>
            <p:ph idx="21" type="pic"/>
          </p:nvPr>
        </p:nvSpPr>
        <p:spPr>
          <a:xfrm>
            <a:off x="4043150" y="4805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12"/>
          <p:cNvSpPr/>
          <p:nvPr>
            <p:ph idx="22" type="pic"/>
          </p:nvPr>
        </p:nvSpPr>
        <p:spPr>
          <a:xfrm>
            <a:off x="5946575" y="31796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2" name="Google Shape;272;p12"/>
          <p:cNvSpPr/>
          <p:nvPr>
            <p:ph idx="23" type="pic"/>
          </p:nvPr>
        </p:nvSpPr>
        <p:spPr>
          <a:xfrm>
            <a:off x="5946575" y="37218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3" name="Google Shape;273;p12"/>
          <p:cNvSpPr/>
          <p:nvPr>
            <p:ph idx="24" type="pic"/>
          </p:nvPr>
        </p:nvSpPr>
        <p:spPr>
          <a:xfrm>
            <a:off x="5946575" y="4268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4" name="Google Shape;274;p12"/>
          <p:cNvSpPr/>
          <p:nvPr>
            <p:ph idx="25" type="pic"/>
          </p:nvPr>
        </p:nvSpPr>
        <p:spPr>
          <a:xfrm>
            <a:off x="5946575" y="4805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12"/>
          <p:cNvSpPr/>
          <p:nvPr>
            <p:ph idx="26" type="pic"/>
          </p:nvPr>
        </p:nvSpPr>
        <p:spPr>
          <a:xfrm>
            <a:off x="7863212" y="31796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p12"/>
          <p:cNvSpPr/>
          <p:nvPr>
            <p:ph idx="27" type="pic"/>
          </p:nvPr>
        </p:nvSpPr>
        <p:spPr>
          <a:xfrm>
            <a:off x="7863212" y="37218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p12"/>
          <p:cNvSpPr/>
          <p:nvPr>
            <p:ph idx="28" type="pic"/>
          </p:nvPr>
        </p:nvSpPr>
        <p:spPr>
          <a:xfrm>
            <a:off x="7863212" y="4268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8" name="Google Shape;278;p12"/>
          <p:cNvSpPr/>
          <p:nvPr>
            <p:ph idx="29" type="pic"/>
          </p:nvPr>
        </p:nvSpPr>
        <p:spPr>
          <a:xfrm>
            <a:off x="7863212" y="4805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9" name="Google Shape;279;p12"/>
          <p:cNvSpPr/>
          <p:nvPr>
            <p:ph idx="30" type="pic"/>
          </p:nvPr>
        </p:nvSpPr>
        <p:spPr>
          <a:xfrm>
            <a:off x="9773237" y="31796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12"/>
          <p:cNvSpPr/>
          <p:nvPr>
            <p:ph idx="31" type="pic"/>
          </p:nvPr>
        </p:nvSpPr>
        <p:spPr>
          <a:xfrm>
            <a:off x="9773237" y="37218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12"/>
          <p:cNvSpPr/>
          <p:nvPr>
            <p:ph idx="32" type="pic"/>
          </p:nvPr>
        </p:nvSpPr>
        <p:spPr>
          <a:xfrm>
            <a:off x="9773237" y="4268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Google Shape;282;p12"/>
          <p:cNvSpPr/>
          <p:nvPr>
            <p:ph idx="33" type="pic"/>
          </p:nvPr>
        </p:nvSpPr>
        <p:spPr>
          <a:xfrm>
            <a:off x="9773237" y="4805388"/>
            <a:ext cx="275100" cy="237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SECTION_TITLE_AND_DESCRIPTION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3"/>
          <p:cNvSpPr txBox="1"/>
          <p:nvPr>
            <p:ph type="title"/>
          </p:nvPr>
        </p:nvSpPr>
        <p:spPr>
          <a:xfrm>
            <a:off x="959643" y="747628"/>
            <a:ext cx="43599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86" name="Google Shape;286;p13"/>
          <p:cNvSpPr txBox="1"/>
          <p:nvPr>
            <p:ph idx="2" type="title"/>
          </p:nvPr>
        </p:nvSpPr>
        <p:spPr>
          <a:xfrm>
            <a:off x="959643" y="2627233"/>
            <a:ext cx="4359900" cy="156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exend SemiBold"/>
              <a:buNone/>
              <a:defRPr sz="2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87" name="Google Shape;287;p13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8" name="Google Shape;288;p13"/>
          <p:cNvSpPr txBox="1"/>
          <p:nvPr>
            <p:ph idx="3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89" name="Google Shape;289;p13"/>
          <p:cNvSpPr/>
          <p:nvPr>
            <p:ph idx="4" type="pic"/>
          </p:nvPr>
        </p:nvSpPr>
        <p:spPr>
          <a:xfrm>
            <a:off x="6089600" y="0"/>
            <a:ext cx="60897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1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4"/>
          <p:cNvSpPr txBox="1"/>
          <p:nvPr>
            <p:ph type="title"/>
          </p:nvPr>
        </p:nvSpPr>
        <p:spPr>
          <a:xfrm>
            <a:off x="959643" y="747628"/>
            <a:ext cx="43599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3" name="Google Shape;293;p14"/>
          <p:cNvSpPr txBox="1"/>
          <p:nvPr>
            <p:ph idx="2" type="title"/>
          </p:nvPr>
        </p:nvSpPr>
        <p:spPr>
          <a:xfrm>
            <a:off x="959643" y="2627233"/>
            <a:ext cx="4359900" cy="156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exend SemiBold"/>
              <a:buNone/>
              <a:defRPr sz="2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4" name="Google Shape;294;p14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5" name="Google Shape;295;p14"/>
          <p:cNvSpPr txBox="1"/>
          <p:nvPr>
            <p:ph idx="3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6" name="Google Shape;296;p14"/>
          <p:cNvSpPr/>
          <p:nvPr>
            <p:ph idx="4" type="pic"/>
          </p:nvPr>
        </p:nvSpPr>
        <p:spPr>
          <a:xfrm>
            <a:off x="6573975" y="1166850"/>
            <a:ext cx="4736400" cy="4877400"/>
          </a:xfrm>
          <a:prstGeom prst="roundRect">
            <a:avLst>
              <a:gd fmla="val 1022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don theme 1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5"/>
          <p:cNvSpPr txBox="1"/>
          <p:nvPr>
            <p:ph type="title"/>
          </p:nvPr>
        </p:nvSpPr>
        <p:spPr>
          <a:xfrm>
            <a:off x="959655" y="838725"/>
            <a:ext cx="9770400" cy="76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Lexend SemiBold"/>
              <a:buNone/>
              <a:defRPr sz="55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Lexend SemiBold"/>
              <a:buNone/>
              <a:defRPr sz="4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Lexend SemiBold"/>
              <a:buNone/>
              <a:defRPr sz="4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Lexend SemiBold"/>
              <a:buNone/>
              <a:defRPr sz="4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Lexend SemiBold"/>
              <a:buNone/>
              <a:defRPr sz="4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Lexend SemiBold"/>
              <a:buNone/>
              <a:defRPr sz="4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Lexend SemiBold"/>
              <a:buNone/>
              <a:defRPr sz="4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Lexend SemiBold"/>
              <a:buNone/>
              <a:defRPr sz="4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Lexend SemiBold"/>
              <a:buNone/>
              <a:defRPr sz="4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00" name="Google Shape;300;p15"/>
          <p:cNvSpPr txBox="1"/>
          <p:nvPr>
            <p:ph idx="2" type="title"/>
          </p:nvPr>
        </p:nvSpPr>
        <p:spPr>
          <a:xfrm>
            <a:off x="1050167" y="6314116"/>
            <a:ext cx="39537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01" name="Google Shape;301;p15"/>
          <p:cNvSpPr txBox="1"/>
          <p:nvPr>
            <p:ph idx="3" type="title"/>
          </p:nvPr>
        </p:nvSpPr>
        <p:spPr>
          <a:xfrm>
            <a:off x="5722567" y="6314116"/>
            <a:ext cx="39537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pic>
        <p:nvPicPr>
          <p:cNvPr descr="edonlogo.png" id="302" name="Google Shape;3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6102" y="6122751"/>
            <a:ext cx="1177349" cy="5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/>
          <p:nvPr>
            <p:ph type="title"/>
          </p:nvPr>
        </p:nvSpPr>
        <p:spPr>
          <a:xfrm>
            <a:off x="1039448" y="924700"/>
            <a:ext cx="10100400" cy="112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Lexend SemiBold"/>
              <a:buNone/>
              <a:defRPr sz="55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05" name="Google Shape;305;p16"/>
          <p:cNvSpPr/>
          <p:nvPr/>
        </p:nvSpPr>
        <p:spPr>
          <a:xfrm>
            <a:off x="4467225" y="4095750"/>
            <a:ext cx="1009800" cy="10101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6"/>
          <p:cNvSpPr/>
          <p:nvPr/>
        </p:nvSpPr>
        <p:spPr>
          <a:xfrm>
            <a:off x="10977450" y="2066925"/>
            <a:ext cx="605100" cy="6051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6"/>
          <p:cNvSpPr/>
          <p:nvPr/>
        </p:nvSpPr>
        <p:spPr>
          <a:xfrm>
            <a:off x="7329375" y="2672025"/>
            <a:ext cx="328800" cy="3288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6"/>
          <p:cNvSpPr/>
          <p:nvPr/>
        </p:nvSpPr>
        <p:spPr>
          <a:xfrm>
            <a:off x="9639000" y="4314750"/>
            <a:ext cx="571800" cy="572100"/>
          </a:xfrm>
          <a:prstGeom prst="ellipse">
            <a:avLst/>
          </a:prstGeom>
          <a:gradFill>
            <a:gsLst>
              <a:gs pos="0">
                <a:srgbClr val="8239FF"/>
              </a:gs>
              <a:gs pos="100000">
                <a:srgbClr val="622CC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6"/>
          <p:cNvSpPr/>
          <p:nvPr/>
        </p:nvSpPr>
        <p:spPr>
          <a:xfrm>
            <a:off x="1866600" y="2476425"/>
            <a:ext cx="571800" cy="572100"/>
          </a:xfrm>
          <a:prstGeom prst="ellipse">
            <a:avLst/>
          </a:prstGeom>
          <a:gradFill>
            <a:gsLst>
              <a:gs pos="0">
                <a:srgbClr val="8239FF"/>
              </a:gs>
              <a:gs pos="100000">
                <a:srgbClr val="622CC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0" name="Google Shape;310;p16"/>
          <p:cNvGrpSpPr/>
          <p:nvPr/>
        </p:nvGrpSpPr>
        <p:grpSpPr>
          <a:xfrm>
            <a:off x="2438400" y="5660225"/>
            <a:ext cx="1916975" cy="502525"/>
            <a:chOff x="1993100" y="4488650"/>
            <a:chExt cx="1916975" cy="502525"/>
          </a:xfrm>
        </p:grpSpPr>
        <p:sp>
          <p:nvSpPr>
            <p:cNvPr id="311" name="Google Shape;311;p16"/>
            <p:cNvSpPr/>
            <p:nvPr/>
          </p:nvSpPr>
          <p:spPr>
            <a:xfrm>
              <a:off x="19931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21955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239552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25908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279557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299797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31980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339327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35909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378617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19931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21955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239552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25908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279557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299797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31980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339327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35909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378617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19931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21955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239552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25908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279557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299797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31980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339327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35909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378617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0F0F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7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Lexend Light"/>
              <a:buChar char="●"/>
              <a:defRPr sz="16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SemiBold"/>
              <a:buChar char="○"/>
              <a:defRPr sz="13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■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●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○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■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●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○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■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4" name="Google Shape;344;p17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45" name="Google Shape;345;p17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7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000"/>
              <a:buFont typeface="Lexend SemiBold"/>
              <a:buNone/>
              <a:defRPr sz="40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bg>
      <p:bgPr>
        <a:solidFill>
          <a:srgbClr val="F0F0F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8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8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0" name="Google Shape;350;p18"/>
          <p:cNvSpPr txBox="1"/>
          <p:nvPr>
            <p:ph type="title"/>
          </p:nvPr>
        </p:nvSpPr>
        <p:spPr>
          <a:xfrm>
            <a:off x="1050167" y="2908300"/>
            <a:ext cx="49023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800"/>
              <a:buFont typeface="Lexend SemiBold"/>
              <a:buNone/>
              <a:defRPr sz="2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51" name="Google Shape;351;p18"/>
          <p:cNvSpPr txBox="1"/>
          <p:nvPr>
            <p:ph idx="2" type="title"/>
          </p:nvPr>
        </p:nvSpPr>
        <p:spPr>
          <a:xfrm>
            <a:off x="6625467" y="2908300"/>
            <a:ext cx="45324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Lexend SemiBold"/>
              <a:buNone/>
              <a:defRPr sz="16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Lexend SemiBold"/>
              <a:buNone/>
              <a:defRPr sz="14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Lexend SemiBold"/>
              <a:buNone/>
              <a:defRPr sz="14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Lexend SemiBold"/>
              <a:buNone/>
              <a:defRPr sz="14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Lexend SemiBold"/>
              <a:buNone/>
              <a:defRPr sz="14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Lexend SemiBold"/>
              <a:buNone/>
              <a:defRPr sz="14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Lexend SemiBold"/>
              <a:buNone/>
              <a:defRPr sz="14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Lexend SemiBold"/>
              <a:buNone/>
              <a:defRPr sz="14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Lexend SemiBold"/>
              <a:buNone/>
              <a:defRPr sz="14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52" name="Google Shape;352;p18"/>
          <p:cNvSpPr txBox="1"/>
          <p:nvPr>
            <p:ph idx="3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53" name="Google Shape;353;p18"/>
          <p:cNvSpPr txBox="1"/>
          <p:nvPr>
            <p:ph idx="4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000"/>
              <a:buFont typeface="Lexend SemiBold"/>
              <a:buNone/>
              <a:defRPr sz="40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MAIN_POINT_2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9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9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7" name="Google Shape;357;p19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58" name="Google Shape;358;p19"/>
          <p:cNvSpPr txBox="1"/>
          <p:nvPr>
            <p:ph idx="1" type="subTitle"/>
          </p:nvPr>
        </p:nvSpPr>
        <p:spPr>
          <a:xfrm>
            <a:off x="6135300" y="984100"/>
            <a:ext cx="5022600" cy="5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59" name="Google Shape;359;p19"/>
          <p:cNvSpPr txBox="1"/>
          <p:nvPr>
            <p:ph idx="2" type="title"/>
          </p:nvPr>
        </p:nvSpPr>
        <p:spPr>
          <a:xfrm>
            <a:off x="1968220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60" name="Google Shape;360;p19"/>
          <p:cNvSpPr txBox="1"/>
          <p:nvPr>
            <p:ph idx="3" type="title"/>
          </p:nvPr>
        </p:nvSpPr>
        <p:spPr>
          <a:xfrm>
            <a:off x="4179732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61" name="Google Shape;361;p19"/>
          <p:cNvSpPr txBox="1"/>
          <p:nvPr>
            <p:ph idx="4" type="title"/>
          </p:nvPr>
        </p:nvSpPr>
        <p:spPr>
          <a:xfrm>
            <a:off x="3073976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62" name="Google Shape;362;p19"/>
          <p:cNvSpPr txBox="1"/>
          <p:nvPr>
            <p:ph idx="5" type="title"/>
          </p:nvPr>
        </p:nvSpPr>
        <p:spPr>
          <a:xfrm>
            <a:off x="5285488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63" name="Google Shape;363;p19"/>
          <p:cNvSpPr txBox="1"/>
          <p:nvPr>
            <p:ph idx="6" type="title"/>
          </p:nvPr>
        </p:nvSpPr>
        <p:spPr>
          <a:xfrm>
            <a:off x="7497000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64" name="Google Shape;364;p19"/>
          <p:cNvSpPr txBox="1"/>
          <p:nvPr>
            <p:ph idx="7" type="title"/>
          </p:nvPr>
        </p:nvSpPr>
        <p:spPr>
          <a:xfrm>
            <a:off x="6391244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65" name="Google Shape;365;p19"/>
          <p:cNvSpPr txBox="1"/>
          <p:nvPr>
            <p:ph idx="8" type="title"/>
          </p:nvPr>
        </p:nvSpPr>
        <p:spPr>
          <a:xfrm>
            <a:off x="8602756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66" name="Google Shape;366;p19"/>
          <p:cNvSpPr txBox="1"/>
          <p:nvPr>
            <p:ph idx="9" type="title"/>
          </p:nvPr>
        </p:nvSpPr>
        <p:spPr>
          <a:xfrm>
            <a:off x="9708513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67" name="Google Shape;367;p19"/>
          <p:cNvSpPr txBox="1"/>
          <p:nvPr>
            <p:ph idx="13" type="title"/>
          </p:nvPr>
        </p:nvSpPr>
        <p:spPr>
          <a:xfrm>
            <a:off x="1460797" y="3811000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68" name="Google Shape;368;p19"/>
          <p:cNvSpPr txBox="1"/>
          <p:nvPr>
            <p:ph idx="14" type="title"/>
          </p:nvPr>
        </p:nvSpPr>
        <p:spPr>
          <a:xfrm>
            <a:off x="1460797" y="4302350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Lexend Light"/>
              <a:buNone/>
              <a:defRPr sz="10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69" name="Google Shape;369;p19"/>
          <p:cNvSpPr txBox="1"/>
          <p:nvPr>
            <p:ph idx="15" type="title"/>
          </p:nvPr>
        </p:nvSpPr>
        <p:spPr>
          <a:xfrm>
            <a:off x="3693272" y="3319650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0" name="Google Shape;370;p19"/>
          <p:cNvSpPr txBox="1"/>
          <p:nvPr>
            <p:ph idx="16" type="title"/>
          </p:nvPr>
        </p:nvSpPr>
        <p:spPr>
          <a:xfrm>
            <a:off x="3693272" y="3811000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Lexend Light"/>
              <a:buNone/>
              <a:defRPr sz="10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1" name="Google Shape;371;p19"/>
          <p:cNvSpPr txBox="1"/>
          <p:nvPr>
            <p:ph idx="17" type="title"/>
          </p:nvPr>
        </p:nvSpPr>
        <p:spPr>
          <a:xfrm>
            <a:off x="5895677" y="3776848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2" name="Google Shape;372;p19"/>
          <p:cNvSpPr txBox="1"/>
          <p:nvPr>
            <p:ph idx="18" type="title"/>
          </p:nvPr>
        </p:nvSpPr>
        <p:spPr>
          <a:xfrm>
            <a:off x="5895677" y="4268198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Lexend Light"/>
              <a:buNone/>
              <a:defRPr sz="10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3" name="Google Shape;373;p19"/>
          <p:cNvSpPr txBox="1"/>
          <p:nvPr>
            <p:ph idx="19" type="title"/>
          </p:nvPr>
        </p:nvSpPr>
        <p:spPr>
          <a:xfrm>
            <a:off x="7010552" y="2298336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4" name="Google Shape;374;p19"/>
          <p:cNvSpPr txBox="1"/>
          <p:nvPr>
            <p:ph idx="20" type="title"/>
          </p:nvPr>
        </p:nvSpPr>
        <p:spPr>
          <a:xfrm>
            <a:off x="7010552" y="2789686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Lexend Light"/>
              <a:buNone/>
              <a:defRPr sz="10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5" name="Google Shape;375;p19"/>
          <p:cNvSpPr txBox="1"/>
          <p:nvPr>
            <p:ph idx="21" type="title"/>
          </p:nvPr>
        </p:nvSpPr>
        <p:spPr>
          <a:xfrm>
            <a:off x="9222077" y="1999811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6" name="Google Shape;376;p19"/>
          <p:cNvSpPr txBox="1"/>
          <p:nvPr>
            <p:ph idx="22" type="title"/>
          </p:nvPr>
        </p:nvSpPr>
        <p:spPr>
          <a:xfrm>
            <a:off x="9222077" y="2491161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Lexend Light"/>
              <a:buNone/>
              <a:defRPr sz="10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7" name="Google Shape;377;p19"/>
          <p:cNvSpPr txBox="1"/>
          <p:nvPr>
            <p:ph idx="23" type="title"/>
          </p:nvPr>
        </p:nvSpPr>
        <p:spPr>
          <a:xfrm>
            <a:off x="959643" y="747628"/>
            <a:ext cx="43599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Lexend SemiBold"/>
              <a:buNone/>
              <a:defRPr sz="40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cxnSp>
        <p:nvCxnSpPr>
          <p:cNvPr id="378" name="Google Shape;378;p19"/>
          <p:cNvCxnSpPr/>
          <p:nvPr/>
        </p:nvCxnSpPr>
        <p:spPr>
          <a:xfrm>
            <a:off x="2260600" y="5103025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9" name="Google Shape;379;p19"/>
          <p:cNvCxnSpPr/>
          <p:nvPr/>
        </p:nvCxnSpPr>
        <p:spPr>
          <a:xfrm>
            <a:off x="4470400" y="4638675"/>
            <a:ext cx="0" cy="7692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0" name="Google Shape;380;p19"/>
          <p:cNvCxnSpPr/>
          <p:nvPr/>
        </p:nvCxnSpPr>
        <p:spPr>
          <a:xfrm>
            <a:off x="6692100" y="5095875"/>
            <a:ext cx="0" cy="3120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1" name="Google Shape;381;p19"/>
          <p:cNvCxnSpPr/>
          <p:nvPr/>
        </p:nvCxnSpPr>
        <p:spPr>
          <a:xfrm>
            <a:off x="7798100" y="3652850"/>
            <a:ext cx="0" cy="17550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2" name="Google Shape;382;p19"/>
          <p:cNvCxnSpPr/>
          <p:nvPr/>
        </p:nvCxnSpPr>
        <p:spPr>
          <a:xfrm>
            <a:off x="10005525" y="3343275"/>
            <a:ext cx="0" cy="20646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3" name="Google Shape;383;p19"/>
          <p:cNvSpPr/>
          <p:nvPr/>
        </p:nvSpPr>
        <p:spPr>
          <a:xfrm>
            <a:off x="6625650" y="4969825"/>
            <a:ext cx="132900" cy="1332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9"/>
          <p:cNvSpPr/>
          <p:nvPr/>
        </p:nvSpPr>
        <p:spPr>
          <a:xfrm>
            <a:off x="2194150" y="4969825"/>
            <a:ext cx="132900" cy="1332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2700" y="5299992"/>
            <a:ext cx="10183424" cy="223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0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0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9" name="Google Shape;389;p20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90" name="Google Shape;390;p20"/>
          <p:cNvSpPr/>
          <p:nvPr/>
        </p:nvSpPr>
        <p:spPr>
          <a:xfrm>
            <a:off x="8207400" y="1841838"/>
            <a:ext cx="2936100" cy="4007700"/>
          </a:xfrm>
          <a:prstGeom prst="roundRect">
            <a:avLst>
              <a:gd fmla="val 17275" name="adj"/>
            </a:avLst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0"/>
          <p:cNvSpPr/>
          <p:nvPr/>
        </p:nvSpPr>
        <p:spPr>
          <a:xfrm>
            <a:off x="4626363" y="1852625"/>
            <a:ext cx="2936100" cy="4007700"/>
          </a:xfrm>
          <a:prstGeom prst="roundRect">
            <a:avLst>
              <a:gd fmla="val 17275" name="adj"/>
            </a:avLst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0"/>
          <p:cNvSpPr/>
          <p:nvPr/>
        </p:nvSpPr>
        <p:spPr>
          <a:xfrm>
            <a:off x="1045350" y="1852625"/>
            <a:ext cx="2936100" cy="4007700"/>
          </a:xfrm>
          <a:prstGeom prst="roundRect">
            <a:avLst>
              <a:gd fmla="val 17275" name="adj"/>
            </a:avLst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0"/>
          <p:cNvSpPr/>
          <p:nvPr>
            <p:ph idx="2" type="pic"/>
          </p:nvPr>
        </p:nvSpPr>
        <p:spPr>
          <a:xfrm>
            <a:off x="1706800" y="2291125"/>
            <a:ext cx="1649400" cy="1649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20"/>
          <p:cNvSpPr/>
          <p:nvPr>
            <p:ph idx="3" type="pic"/>
          </p:nvPr>
        </p:nvSpPr>
        <p:spPr>
          <a:xfrm>
            <a:off x="5269725" y="2291125"/>
            <a:ext cx="1649400" cy="1649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20"/>
          <p:cNvSpPr/>
          <p:nvPr>
            <p:ph idx="4" type="pic"/>
          </p:nvPr>
        </p:nvSpPr>
        <p:spPr>
          <a:xfrm>
            <a:off x="8832650" y="2291125"/>
            <a:ext cx="1649400" cy="1649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20"/>
          <p:cNvSpPr txBox="1"/>
          <p:nvPr>
            <p:ph idx="1" type="subTitle"/>
          </p:nvPr>
        </p:nvSpPr>
        <p:spPr>
          <a:xfrm>
            <a:off x="6135300" y="984100"/>
            <a:ext cx="5022600" cy="5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97" name="Google Shape;397;p20"/>
          <p:cNvSpPr txBox="1"/>
          <p:nvPr>
            <p:ph idx="5" type="title"/>
          </p:nvPr>
        </p:nvSpPr>
        <p:spPr>
          <a:xfrm>
            <a:off x="1199325" y="4167075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exend"/>
              <a:buNone/>
              <a:defRPr sz="16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98" name="Google Shape;398;p20"/>
          <p:cNvSpPr txBox="1"/>
          <p:nvPr>
            <p:ph idx="6" type="title"/>
          </p:nvPr>
        </p:nvSpPr>
        <p:spPr>
          <a:xfrm>
            <a:off x="1199225" y="444385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99" name="Google Shape;399;p20"/>
          <p:cNvSpPr txBox="1"/>
          <p:nvPr>
            <p:ph idx="7" type="title"/>
          </p:nvPr>
        </p:nvSpPr>
        <p:spPr>
          <a:xfrm>
            <a:off x="1199325" y="481290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00" name="Google Shape;400;p20"/>
          <p:cNvSpPr txBox="1"/>
          <p:nvPr>
            <p:ph idx="8" type="title"/>
          </p:nvPr>
        </p:nvSpPr>
        <p:spPr>
          <a:xfrm>
            <a:off x="4787375" y="4167075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exend"/>
              <a:buNone/>
              <a:defRPr sz="16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01" name="Google Shape;401;p20"/>
          <p:cNvSpPr txBox="1"/>
          <p:nvPr>
            <p:ph idx="9" type="title"/>
          </p:nvPr>
        </p:nvSpPr>
        <p:spPr>
          <a:xfrm>
            <a:off x="4787275" y="444385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02" name="Google Shape;402;p20"/>
          <p:cNvSpPr txBox="1"/>
          <p:nvPr>
            <p:ph idx="13" type="title"/>
          </p:nvPr>
        </p:nvSpPr>
        <p:spPr>
          <a:xfrm>
            <a:off x="4787375" y="481290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03" name="Google Shape;403;p20"/>
          <p:cNvSpPr txBox="1"/>
          <p:nvPr>
            <p:ph idx="14" type="title"/>
          </p:nvPr>
        </p:nvSpPr>
        <p:spPr>
          <a:xfrm>
            <a:off x="8375425" y="4167075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exend"/>
              <a:buNone/>
              <a:defRPr sz="16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04" name="Google Shape;404;p20"/>
          <p:cNvSpPr txBox="1"/>
          <p:nvPr>
            <p:ph idx="15" type="title"/>
          </p:nvPr>
        </p:nvSpPr>
        <p:spPr>
          <a:xfrm>
            <a:off x="8375325" y="444385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05" name="Google Shape;405;p20"/>
          <p:cNvSpPr txBox="1"/>
          <p:nvPr>
            <p:ph idx="16" type="title"/>
          </p:nvPr>
        </p:nvSpPr>
        <p:spPr>
          <a:xfrm>
            <a:off x="8375425" y="481290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06" name="Google Shape;406;p20"/>
          <p:cNvSpPr txBox="1"/>
          <p:nvPr>
            <p:ph idx="17" type="title"/>
          </p:nvPr>
        </p:nvSpPr>
        <p:spPr>
          <a:xfrm>
            <a:off x="959643" y="747628"/>
            <a:ext cx="43599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>
            <p:ph type="ctrTitle"/>
          </p:nvPr>
        </p:nvSpPr>
        <p:spPr>
          <a:xfrm>
            <a:off x="939800" y="2886633"/>
            <a:ext cx="9664800" cy="105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Lexend SemiBold"/>
              <a:buNone/>
              <a:defRPr sz="55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2002617" y="4476655"/>
            <a:ext cx="1892719" cy="501454"/>
            <a:chOff x="1458225" y="3357575"/>
            <a:chExt cx="1419575" cy="376100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458225" y="3357575"/>
              <a:ext cx="1419575" cy="87900"/>
              <a:chOff x="1458225" y="3357575"/>
              <a:chExt cx="1419575" cy="87900"/>
            </a:xfrm>
          </p:grpSpPr>
          <p:sp>
            <p:nvSpPr>
              <p:cNvPr id="52" name="Google Shape;52;p3"/>
              <p:cNvSpPr/>
              <p:nvPr/>
            </p:nvSpPr>
            <p:spPr>
              <a:xfrm>
                <a:off x="1458225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1606189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1754153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902117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2050081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2198044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2346008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2493972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2641936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2789900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62" name="Google Shape;62;p3"/>
            <p:cNvGrpSpPr/>
            <p:nvPr/>
          </p:nvGrpSpPr>
          <p:grpSpPr>
            <a:xfrm>
              <a:off x="1458225" y="3501675"/>
              <a:ext cx="1419575" cy="87900"/>
              <a:chOff x="1458225" y="3512500"/>
              <a:chExt cx="1419575" cy="87900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1458225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1606189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1754153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1902117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2050081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2198044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2346008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2493972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2641936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2789900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73" name="Google Shape;73;p3"/>
            <p:cNvGrpSpPr/>
            <p:nvPr/>
          </p:nvGrpSpPr>
          <p:grpSpPr>
            <a:xfrm>
              <a:off x="1458225" y="3645775"/>
              <a:ext cx="1419575" cy="87900"/>
              <a:chOff x="1458225" y="3512500"/>
              <a:chExt cx="1419575" cy="87900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1458225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1606189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1754153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902117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2050081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2198044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2346008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2493972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2641936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2789900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sp>
        <p:nvSpPr>
          <p:cNvPr id="84" name="Google Shape;84;p3"/>
          <p:cNvSpPr/>
          <p:nvPr/>
        </p:nvSpPr>
        <p:spPr>
          <a:xfrm>
            <a:off x="5033088" y="1250925"/>
            <a:ext cx="480900" cy="4809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6909513" y="4822800"/>
            <a:ext cx="480900" cy="4809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10186638" y="480075"/>
            <a:ext cx="923100" cy="9234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donlogo.png" id="87" name="Google Shape;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822" y="820466"/>
            <a:ext cx="2112025" cy="9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/>
          <p:nvPr/>
        </p:nvSpPr>
        <p:spPr>
          <a:xfrm>
            <a:off x="10718000" y="3668250"/>
            <a:ext cx="571800" cy="5721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bg>
      <p:bgPr>
        <a:solidFill>
          <a:srgbClr val="F0F0F1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1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1"/>
          <p:cNvSpPr txBox="1"/>
          <p:nvPr>
            <p:ph type="title"/>
          </p:nvPr>
        </p:nvSpPr>
        <p:spPr>
          <a:xfrm>
            <a:off x="1050180" y="904975"/>
            <a:ext cx="101637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000"/>
              <a:buFont typeface="Lexend SemiBold"/>
              <a:buNone/>
              <a:defRPr sz="40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10" name="Google Shape;410;p21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1" name="Google Shape;411;p21"/>
          <p:cNvSpPr txBox="1"/>
          <p:nvPr>
            <p:ph idx="2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12" name="Google Shape;412;p21"/>
          <p:cNvSpPr/>
          <p:nvPr/>
        </p:nvSpPr>
        <p:spPr>
          <a:xfrm>
            <a:off x="4637156" y="1961400"/>
            <a:ext cx="2914500" cy="29163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1"/>
          <p:cNvSpPr/>
          <p:nvPr/>
        </p:nvSpPr>
        <p:spPr>
          <a:xfrm>
            <a:off x="952644" y="1961400"/>
            <a:ext cx="2914500" cy="29163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1"/>
          <p:cNvSpPr/>
          <p:nvPr/>
        </p:nvSpPr>
        <p:spPr>
          <a:xfrm>
            <a:off x="8299381" y="1961400"/>
            <a:ext cx="2914500" cy="29163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1"/>
          <p:cNvSpPr txBox="1"/>
          <p:nvPr>
            <p:ph idx="3" type="title"/>
          </p:nvPr>
        </p:nvSpPr>
        <p:spPr>
          <a:xfrm>
            <a:off x="1064394" y="2766000"/>
            <a:ext cx="26910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16" name="Google Shape;416;p21"/>
          <p:cNvSpPr txBox="1"/>
          <p:nvPr>
            <p:ph idx="4" type="title"/>
          </p:nvPr>
        </p:nvSpPr>
        <p:spPr>
          <a:xfrm>
            <a:off x="4737757" y="2766000"/>
            <a:ext cx="26910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17" name="Google Shape;417;p21"/>
          <p:cNvSpPr txBox="1"/>
          <p:nvPr>
            <p:ph idx="5" type="title"/>
          </p:nvPr>
        </p:nvSpPr>
        <p:spPr>
          <a:xfrm>
            <a:off x="8403337" y="2766000"/>
            <a:ext cx="26910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18" name="Google Shape;418;p21"/>
          <p:cNvSpPr txBox="1"/>
          <p:nvPr>
            <p:ph idx="1" type="subTitle"/>
          </p:nvPr>
        </p:nvSpPr>
        <p:spPr>
          <a:xfrm>
            <a:off x="10456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19" name="Google Shape;419;p21"/>
          <p:cNvSpPr txBox="1"/>
          <p:nvPr>
            <p:ph idx="6" type="subTitle"/>
          </p:nvPr>
        </p:nvSpPr>
        <p:spPr>
          <a:xfrm>
            <a:off x="84033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20" name="Google Shape;420;p21"/>
          <p:cNvSpPr txBox="1"/>
          <p:nvPr>
            <p:ph idx="7" type="subTitle"/>
          </p:nvPr>
        </p:nvSpPr>
        <p:spPr>
          <a:xfrm>
            <a:off x="4789738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 2">
  <p:cSld name="MAIN_POINT_1_1_2">
    <p:bg>
      <p:bgPr>
        <a:solidFill>
          <a:srgbClr val="F0F0F1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2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2"/>
          <p:cNvSpPr txBox="1"/>
          <p:nvPr>
            <p:ph type="title"/>
          </p:nvPr>
        </p:nvSpPr>
        <p:spPr>
          <a:xfrm>
            <a:off x="1050180" y="904975"/>
            <a:ext cx="101637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000"/>
              <a:buFont typeface="Lexend SemiBold"/>
              <a:buNone/>
              <a:defRPr sz="40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24" name="Google Shape;424;p22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5" name="Google Shape;425;p22"/>
          <p:cNvSpPr txBox="1"/>
          <p:nvPr>
            <p:ph idx="2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26" name="Google Shape;426;p22"/>
          <p:cNvSpPr txBox="1"/>
          <p:nvPr>
            <p:ph idx="1" type="subTitle"/>
          </p:nvPr>
        </p:nvSpPr>
        <p:spPr>
          <a:xfrm>
            <a:off x="4194075" y="2348075"/>
            <a:ext cx="4721400" cy="60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27" name="Google Shape;427;p22"/>
          <p:cNvSpPr/>
          <p:nvPr>
            <p:ph idx="3" type="pic"/>
          </p:nvPr>
        </p:nvSpPr>
        <p:spPr>
          <a:xfrm>
            <a:off x="2883475" y="2275600"/>
            <a:ext cx="806400" cy="806400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Google Shape;428;p22"/>
          <p:cNvSpPr/>
          <p:nvPr>
            <p:ph idx="4" type="pic"/>
          </p:nvPr>
        </p:nvSpPr>
        <p:spPr>
          <a:xfrm>
            <a:off x="2883475" y="3480950"/>
            <a:ext cx="806400" cy="806400"/>
          </a:xfrm>
          <a:prstGeom prst="rect">
            <a:avLst/>
          </a:prstGeom>
          <a:noFill/>
          <a:ln>
            <a:noFill/>
          </a:ln>
        </p:spPr>
      </p:sp>
      <p:sp>
        <p:nvSpPr>
          <p:cNvPr id="429" name="Google Shape;429;p22"/>
          <p:cNvSpPr/>
          <p:nvPr>
            <p:ph idx="5" type="pic"/>
          </p:nvPr>
        </p:nvSpPr>
        <p:spPr>
          <a:xfrm>
            <a:off x="2883475" y="4686300"/>
            <a:ext cx="806400" cy="806400"/>
          </a:xfrm>
          <a:prstGeom prst="rect">
            <a:avLst/>
          </a:prstGeom>
          <a:noFill/>
          <a:ln>
            <a:noFill/>
          </a:ln>
        </p:spPr>
      </p:sp>
      <p:sp>
        <p:nvSpPr>
          <p:cNvPr id="430" name="Google Shape;430;p22"/>
          <p:cNvSpPr txBox="1"/>
          <p:nvPr>
            <p:ph idx="6" type="subTitle"/>
          </p:nvPr>
        </p:nvSpPr>
        <p:spPr>
          <a:xfrm>
            <a:off x="4194075" y="3566838"/>
            <a:ext cx="4721400" cy="60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31" name="Google Shape;431;p22"/>
          <p:cNvSpPr txBox="1"/>
          <p:nvPr>
            <p:ph idx="7" type="subTitle"/>
          </p:nvPr>
        </p:nvSpPr>
        <p:spPr>
          <a:xfrm>
            <a:off x="4194075" y="4785613"/>
            <a:ext cx="4721400" cy="60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 1">
  <p:cSld name="MAIN_POINT_1_1_1">
    <p:bg>
      <p:bgPr>
        <a:solidFill>
          <a:srgbClr val="F0F0F1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3"/>
          <p:cNvSpPr/>
          <p:nvPr/>
        </p:nvSpPr>
        <p:spPr>
          <a:xfrm>
            <a:off x="4637163" y="1933575"/>
            <a:ext cx="2914500" cy="29163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3"/>
          <p:cNvSpPr/>
          <p:nvPr/>
        </p:nvSpPr>
        <p:spPr>
          <a:xfrm>
            <a:off x="1228650" y="2219425"/>
            <a:ext cx="2362500" cy="23637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3"/>
          <p:cNvSpPr/>
          <p:nvPr/>
        </p:nvSpPr>
        <p:spPr>
          <a:xfrm>
            <a:off x="8629425" y="2219425"/>
            <a:ext cx="2362500" cy="23637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3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3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8" name="Google Shape;438;p23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39" name="Google Shape;439;p23"/>
          <p:cNvSpPr txBox="1"/>
          <p:nvPr>
            <p:ph idx="2" type="title"/>
          </p:nvPr>
        </p:nvSpPr>
        <p:spPr>
          <a:xfrm>
            <a:off x="1344674" y="2766000"/>
            <a:ext cx="21306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40" name="Google Shape;440;p23"/>
          <p:cNvSpPr txBox="1"/>
          <p:nvPr>
            <p:ph idx="3" type="title"/>
          </p:nvPr>
        </p:nvSpPr>
        <p:spPr>
          <a:xfrm>
            <a:off x="4737757" y="2766000"/>
            <a:ext cx="26910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41" name="Google Shape;441;p23"/>
          <p:cNvSpPr txBox="1"/>
          <p:nvPr>
            <p:ph idx="1" type="subTitle"/>
          </p:nvPr>
        </p:nvSpPr>
        <p:spPr>
          <a:xfrm>
            <a:off x="10456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42" name="Google Shape;442;p23"/>
          <p:cNvSpPr txBox="1"/>
          <p:nvPr>
            <p:ph idx="4" type="subTitle"/>
          </p:nvPr>
        </p:nvSpPr>
        <p:spPr>
          <a:xfrm>
            <a:off x="84033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43" name="Google Shape;443;p23"/>
          <p:cNvSpPr txBox="1"/>
          <p:nvPr>
            <p:ph idx="5" type="title"/>
          </p:nvPr>
        </p:nvSpPr>
        <p:spPr>
          <a:xfrm>
            <a:off x="8745374" y="2766000"/>
            <a:ext cx="21306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44" name="Google Shape;444;p23"/>
          <p:cNvSpPr txBox="1"/>
          <p:nvPr>
            <p:ph idx="6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000"/>
              <a:buFont typeface="Lexend SemiBold"/>
              <a:buNone/>
              <a:defRPr sz="40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45" name="Google Shape;445;p23"/>
          <p:cNvSpPr txBox="1"/>
          <p:nvPr>
            <p:ph idx="7" type="subTitle"/>
          </p:nvPr>
        </p:nvSpPr>
        <p:spPr>
          <a:xfrm>
            <a:off x="47489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 1 1">
  <p:cSld name="MAIN_POINT_1_1_1_1">
    <p:bg>
      <p:bgPr>
        <a:solidFill>
          <a:srgbClr val="F0F0F1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4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4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9" name="Google Shape;449;p24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50" name="Google Shape;450;p24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000"/>
              <a:buFont typeface="Lexend SemiBold"/>
              <a:buNone/>
              <a:defRPr sz="40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51" name="Google Shape;451;p24"/>
          <p:cNvSpPr/>
          <p:nvPr/>
        </p:nvSpPr>
        <p:spPr>
          <a:xfrm>
            <a:off x="3222675" y="1660875"/>
            <a:ext cx="1904700" cy="4359000"/>
          </a:xfrm>
          <a:prstGeom prst="rect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2" name="Google Shape;452;p24"/>
          <p:cNvCxnSpPr/>
          <p:nvPr/>
        </p:nvCxnSpPr>
        <p:spPr>
          <a:xfrm>
            <a:off x="1296575" y="3030150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3" name="Google Shape;453;p24"/>
          <p:cNvCxnSpPr/>
          <p:nvPr/>
        </p:nvCxnSpPr>
        <p:spPr>
          <a:xfrm>
            <a:off x="1296575" y="3563550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4" name="Google Shape;454;p24"/>
          <p:cNvCxnSpPr/>
          <p:nvPr/>
        </p:nvCxnSpPr>
        <p:spPr>
          <a:xfrm>
            <a:off x="1296575" y="4116000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5" name="Google Shape;455;p24"/>
          <p:cNvCxnSpPr/>
          <p:nvPr/>
        </p:nvCxnSpPr>
        <p:spPr>
          <a:xfrm>
            <a:off x="1296575" y="4656575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6" name="Google Shape;456;p24"/>
          <p:cNvCxnSpPr/>
          <p:nvPr/>
        </p:nvCxnSpPr>
        <p:spPr>
          <a:xfrm>
            <a:off x="1296575" y="5190025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7" name="Google Shape;457;p24"/>
          <p:cNvCxnSpPr/>
          <p:nvPr/>
        </p:nvCxnSpPr>
        <p:spPr>
          <a:xfrm>
            <a:off x="1296575" y="5736875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8" name="Google Shape;45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50426" y="2282262"/>
            <a:ext cx="1249198" cy="411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24"/>
          <p:cNvSpPr txBox="1"/>
          <p:nvPr>
            <p:ph idx="1" type="subTitle"/>
          </p:nvPr>
        </p:nvSpPr>
        <p:spPr>
          <a:xfrm>
            <a:off x="7044875" y="5197075"/>
            <a:ext cx="19218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60" name="Google Shape;460;p24"/>
          <p:cNvSpPr txBox="1"/>
          <p:nvPr>
            <p:ph idx="3" type="subTitle"/>
          </p:nvPr>
        </p:nvSpPr>
        <p:spPr>
          <a:xfrm>
            <a:off x="8949875" y="5197075"/>
            <a:ext cx="19218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61" name="Google Shape;461;p24"/>
          <p:cNvSpPr txBox="1"/>
          <p:nvPr>
            <p:ph idx="4" type="subTitle"/>
          </p:nvPr>
        </p:nvSpPr>
        <p:spPr>
          <a:xfrm>
            <a:off x="5118850" y="5197075"/>
            <a:ext cx="19218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62" name="Google Shape;462;p24"/>
          <p:cNvSpPr txBox="1"/>
          <p:nvPr>
            <p:ph idx="5" type="subTitle"/>
          </p:nvPr>
        </p:nvSpPr>
        <p:spPr>
          <a:xfrm>
            <a:off x="7044875" y="1945725"/>
            <a:ext cx="1921800" cy="108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63" name="Google Shape;463;p24"/>
          <p:cNvSpPr txBox="1"/>
          <p:nvPr>
            <p:ph idx="6" type="subTitle"/>
          </p:nvPr>
        </p:nvSpPr>
        <p:spPr>
          <a:xfrm>
            <a:off x="5118850" y="1945650"/>
            <a:ext cx="1921800" cy="108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64" name="Google Shape;464;p24"/>
          <p:cNvSpPr txBox="1"/>
          <p:nvPr>
            <p:ph idx="7" type="subTitle"/>
          </p:nvPr>
        </p:nvSpPr>
        <p:spPr>
          <a:xfrm>
            <a:off x="8949875" y="1945725"/>
            <a:ext cx="1921800" cy="108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65" name="Google Shape;465;p24"/>
          <p:cNvSpPr txBox="1"/>
          <p:nvPr>
            <p:ph idx="8" type="subTitle"/>
          </p:nvPr>
        </p:nvSpPr>
        <p:spPr>
          <a:xfrm>
            <a:off x="3214125" y="5197075"/>
            <a:ext cx="19218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exend Medium"/>
              <a:buNone/>
              <a:defRPr sz="1300">
                <a:solidFill>
                  <a:srgbClr val="FFFFFF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Font typeface="Lexend Medium"/>
              <a:buNone/>
              <a:defRPr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Lexend Medium"/>
              <a:buNone/>
              <a:defRPr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Lexend Medium"/>
              <a:buNone/>
              <a:defRPr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Lexend Medium"/>
              <a:buNone/>
              <a:defRPr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Lexend Medium"/>
              <a:buNone/>
              <a:defRPr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Lexend Medium"/>
              <a:buNone/>
              <a:defRPr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Lexend Medium"/>
              <a:buNone/>
              <a:defRPr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Lexend Medium"/>
              <a:buNone/>
              <a:defRPr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66" name="Google Shape;466;p24"/>
          <p:cNvSpPr txBox="1"/>
          <p:nvPr>
            <p:ph idx="9" type="subTitle"/>
          </p:nvPr>
        </p:nvSpPr>
        <p:spPr>
          <a:xfrm>
            <a:off x="1403725" y="5197075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67" name="Google Shape;467;p24"/>
          <p:cNvSpPr txBox="1"/>
          <p:nvPr>
            <p:ph idx="13" type="subTitle"/>
          </p:nvPr>
        </p:nvSpPr>
        <p:spPr>
          <a:xfrm>
            <a:off x="1403725" y="4653075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68" name="Google Shape;468;p24"/>
          <p:cNvSpPr txBox="1"/>
          <p:nvPr>
            <p:ph idx="14" type="subTitle"/>
          </p:nvPr>
        </p:nvSpPr>
        <p:spPr>
          <a:xfrm>
            <a:off x="1403725" y="4120000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69" name="Google Shape;469;p24"/>
          <p:cNvSpPr txBox="1"/>
          <p:nvPr>
            <p:ph idx="15" type="subTitle"/>
          </p:nvPr>
        </p:nvSpPr>
        <p:spPr>
          <a:xfrm>
            <a:off x="1403725" y="3564625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70" name="Google Shape;470;p24"/>
          <p:cNvSpPr txBox="1"/>
          <p:nvPr>
            <p:ph idx="16" type="subTitle"/>
          </p:nvPr>
        </p:nvSpPr>
        <p:spPr>
          <a:xfrm>
            <a:off x="1403725" y="3032700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71" name="Google Shape;471;p24"/>
          <p:cNvSpPr txBox="1"/>
          <p:nvPr>
            <p:ph idx="17" type="subTitle"/>
          </p:nvPr>
        </p:nvSpPr>
        <p:spPr>
          <a:xfrm>
            <a:off x="1403725" y="1945650"/>
            <a:ext cx="1806300" cy="108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72" name="Google Shape;472;p24"/>
          <p:cNvSpPr/>
          <p:nvPr>
            <p:ph idx="18" type="pic"/>
          </p:nvPr>
        </p:nvSpPr>
        <p:spPr>
          <a:xfrm>
            <a:off x="4043150" y="31796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73" name="Google Shape;473;p24"/>
          <p:cNvSpPr/>
          <p:nvPr>
            <p:ph idx="19" type="pic"/>
          </p:nvPr>
        </p:nvSpPr>
        <p:spPr>
          <a:xfrm>
            <a:off x="4043150" y="37218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74" name="Google Shape;474;p24"/>
          <p:cNvSpPr/>
          <p:nvPr>
            <p:ph idx="20" type="pic"/>
          </p:nvPr>
        </p:nvSpPr>
        <p:spPr>
          <a:xfrm>
            <a:off x="4043150" y="4268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75" name="Google Shape;475;p24"/>
          <p:cNvSpPr/>
          <p:nvPr>
            <p:ph idx="21" type="pic"/>
          </p:nvPr>
        </p:nvSpPr>
        <p:spPr>
          <a:xfrm>
            <a:off x="4043150" y="4805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76" name="Google Shape;476;p24"/>
          <p:cNvSpPr/>
          <p:nvPr>
            <p:ph idx="22" type="pic"/>
          </p:nvPr>
        </p:nvSpPr>
        <p:spPr>
          <a:xfrm>
            <a:off x="5946575" y="31796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77" name="Google Shape;477;p24"/>
          <p:cNvSpPr/>
          <p:nvPr>
            <p:ph idx="23" type="pic"/>
          </p:nvPr>
        </p:nvSpPr>
        <p:spPr>
          <a:xfrm>
            <a:off x="5946575" y="37218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78" name="Google Shape;478;p24"/>
          <p:cNvSpPr/>
          <p:nvPr>
            <p:ph idx="24" type="pic"/>
          </p:nvPr>
        </p:nvSpPr>
        <p:spPr>
          <a:xfrm>
            <a:off x="5946575" y="4268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79" name="Google Shape;479;p24"/>
          <p:cNvSpPr/>
          <p:nvPr>
            <p:ph idx="25" type="pic"/>
          </p:nvPr>
        </p:nvSpPr>
        <p:spPr>
          <a:xfrm>
            <a:off x="5946575" y="4805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80" name="Google Shape;480;p24"/>
          <p:cNvSpPr/>
          <p:nvPr>
            <p:ph idx="26" type="pic"/>
          </p:nvPr>
        </p:nvSpPr>
        <p:spPr>
          <a:xfrm>
            <a:off x="7863212" y="31796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81" name="Google Shape;481;p24"/>
          <p:cNvSpPr/>
          <p:nvPr>
            <p:ph idx="27" type="pic"/>
          </p:nvPr>
        </p:nvSpPr>
        <p:spPr>
          <a:xfrm>
            <a:off x="7863212" y="37218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82" name="Google Shape;482;p24"/>
          <p:cNvSpPr/>
          <p:nvPr>
            <p:ph idx="28" type="pic"/>
          </p:nvPr>
        </p:nvSpPr>
        <p:spPr>
          <a:xfrm>
            <a:off x="7863212" y="4268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83" name="Google Shape;483;p24"/>
          <p:cNvSpPr/>
          <p:nvPr>
            <p:ph idx="29" type="pic"/>
          </p:nvPr>
        </p:nvSpPr>
        <p:spPr>
          <a:xfrm>
            <a:off x="7863212" y="4805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84" name="Google Shape;484;p24"/>
          <p:cNvSpPr/>
          <p:nvPr>
            <p:ph idx="30" type="pic"/>
          </p:nvPr>
        </p:nvSpPr>
        <p:spPr>
          <a:xfrm>
            <a:off x="9773237" y="31796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85" name="Google Shape;485;p24"/>
          <p:cNvSpPr/>
          <p:nvPr>
            <p:ph idx="31" type="pic"/>
          </p:nvPr>
        </p:nvSpPr>
        <p:spPr>
          <a:xfrm>
            <a:off x="9773237" y="37218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86" name="Google Shape;486;p24"/>
          <p:cNvSpPr/>
          <p:nvPr>
            <p:ph idx="32" type="pic"/>
          </p:nvPr>
        </p:nvSpPr>
        <p:spPr>
          <a:xfrm>
            <a:off x="9773237" y="4268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87" name="Google Shape;487;p24"/>
          <p:cNvSpPr/>
          <p:nvPr>
            <p:ph idx="33" type="pic"/>
          </p:nvPr>
        </p:nvSpPr>
        <p:spPr>
          <a:xfrm>
            <a:off x="9773237" y="4805388"/>
            <a:ext cx="275100" cy="237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88" name="Google Shape;488;p24"/>
          <p:cNvCxnSpPr/>
          <p:nvPr/>
        </p:nvCxnSpPr>
        <p:spPr>
          <a:xfrm>
            <a:off x="1296575" y="1976038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5"/>
          <p:cNvSpPr/>
          <p:nvPr>
            <p:ph idx="2" type="pic"/>
          </p:nvPr>
        </p:nvSpPr>
        <p:spPr>
          <a:xfrm>
            <a:off x="6094275" y="-175"/>
            <a:ext cx="6089700" cy="6873900"/>
          </a:xfrm>
          <a:prstGeom prst="rect">
            <a:avLst/>
          </a:prstGeom>
          <a:noFill/>
          <a:ln>
            <a:noFill/>
          </a:ln>
        </p:spPr>
      </p:sp>
      <p:sp>
        <p:nvSpPr>
          <p:cNvPr id="491" name="Google Shape;491;p25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5"/>
          <p:cNvSpPr txBox="1"/>
          <p:nvPr>
            <p:ph type="title"/>
          </p:nvPr>
        </p:nvSpPr>
        <p:spPr>
          <a:xfrm>
            <a:off x="959643" y="747628"/>
            <a:ext cx="43599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Lexend SemiBold"/>
              <a:buNone/>
              <a:defRPr sz="40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93" name="Google Shape;493;p25"/>
          <p:cNvSpPr txBox="1"/>
          <p:nvPr>
            <p:ph idx="3" type="title"/>
          </p:nvPr>
        </p:nvSpPr>
        <p:spPr>
          <a:xfrm>
            <a:off x="959643" y="2627233"/>
            <a:ext cx="4359900" cy="156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Lexend SemiBold"/>
              <a:buNone/>
              <a:defRPr sz="28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94" name="Google Shape;494;p25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5" name="Google Shape;495;p25"/>
          <p:cNvSpPr txBox="1"/>
          <p:nvPr>
            <p:ph idx="4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6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6"/>
          <p:cNvSpPr txBox="1"/>
          <p:nvPr>
            <p:ph type="title"/>
          </p:nvPr>
        </p:nvSpPr>
        <p:spPr>
          <a:xfrm>
            <a:off x="959643" y="747628"/>
            <a:ext cx="43599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Lexend SemiBold"/>
              <a:buNone/>
              <a:defRPr sz="40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99" name="Google Shape;499;p26"/>
          <p:cNvSpPr txBox="1"/>
          <p:nvPr>
            <p:ph idx="2" type="title"/>
          </p:nvPr>
        </p:nvSpPr>
        <p:spPr>
          <a:xfrm>
            <a:off x="959643" y="2627233"/>
            <a:ext cx="4359900" cy="156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Lexend SemiBold"/>
              <a:buNone/>
              <a:defRPr sz="28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00" name="Google Shape;500;p26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1" name="Google Shape;501;p26"/>
          <p:cNvSpPr txBox="1"/>
          <p:nvPr>
            <p:ph idx="3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02" name="Google Shape;502;p26"/>
          <p:cNvSpPr/>
          <p:nvPr>
            <p:ph idx="4" type="pic"/>
          </p:nvPr>
        </p:nvSpPr>
        <p:spPr>
          <a:xfrm>
            <a:off x="6573975" y="1166850"/>
            <a:ext cx="4736400" cy="4877400"/>
          </a:xfrm>
          <a:prstGeom prst="roundRect">
            <a:avLst>
              <a:gd fmla="val 1022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don them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7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"/>
          <p:cNvSpPr txBox="1"/>
          <p:nvPr>
            <p:ph type="title"/>
          </p:nvPr>
        </p:nvSpPr>
        <p:spPr>
          <a:xfrm>
            <a:off x="959655" y="838725"/>
            <a:ext cx="9770400" cy="76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Lexend SemiBold"/>
              <a:buNone/>
              <a:defRPr sz="55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Lexend SemiBold"/>
              <a:buNone/>
              <a:defRPr sz="4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Lexend SemiBold"/>
              <a:buNone/>
              <a:defRPr sz="4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Lexend SemiBold"/>
              <a:buNone/>
              <a:defRPr sz="4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Lexend SemiBold"/>
              <a:buNone/>
              <a:defRPr sz="4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Lexend SemiBold"/>
              <a:buNone/>
              <a:defRPr sz="4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Lexend SemiBold"/>
              <a:buNone/>
              <a:defRPr sz="4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Lexend SemiBold"/>
              <a:buNone/>
              <a:defRPr sz="4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Lexend SemiBold"/>
              <a:buNone/>
              <a:defRPr sz="4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06" name="Google Shape;506;p27"/>
          <p:cNvSpPr txBox="1"/>
          <p:nvPr>
            <p:ph idx="2" type="title"/>
          </p:nvPr>
        </p:nvSpPr>
        <p:spPr>
          <a:xfrm>
            <a:off x="1050167" y="6314116"/>
            <a:ext cx="39537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07" name="Google Shape;507;p27"/>
          <p:cNvSpPr txBox="1"/>
          <p:nvPr>
            <p:ph idx="3" type="title"/>
          </p:nvPr>
        </p:nvSpPr>
        <p:spPr>
          <a:xfrm>
            <a:off x="5722567" y="6314116"/>
            <a:ext cx="39537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pic>
        <p:nvPicPr>
          <p:cNvPr descr="edonlogo.png" id="508" name="Google Shape;50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6102" y="6122751"/>
            <a:ext cx="1177349" cy="5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400" y="2032725"/>
            <a:ext cx="7180775" cy="31226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4"/>
          <p:cNvSpPr txBox="1"/>
          <p:nvPr>
            <p:ph type="title"/>
          </p:nvPr>
        </p:nvSpPr>
        <p:spPr>
          <a:xfrm>
            <a:off x="1039448" y="924700"/>
            <a:ext cx="10100400" cy="112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Lexend SemiBold"/>
              <a:buNone/>
              <a:defRPr sz="55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grpSp>
        <p:nvGrpSpPr>
          <p:cNvPr id="92" name="Google Shape;92;p4"/>
          <p:cNvGrpSpPr/>
          <p:nvPr/>
        </p:nvGrpSpPr>
        <p:grpSpPr>
          <a:xfrm>
            <a:off x="2439551" y="5683155"/>
            <a:ext cx="1892719" cy="501454"/>
            <a:chOff x="1458225" y="3357575"/>
            <a:chExt cx="1419575" cy="376100"/>
          </a:xfrm>
        </p:grpSpPr>
        <p:grpSp>
          <p:nvGrpSpPr>
            <p:cNvPr id="93" name="Google Shape;93;p4"/>
            <p:cNvGrpSpPr/>
            <p:nvPr/>
          </p:nvGrpSpPr>
          <p:grpSpPr>
            <a:xfrm>
              <a:off x="1458225" y="3357575"/>
              <a:ext cx="1419575" cy="87900"/>
              <a:chOff x="1458225" y="3357575"/>
              <a:chExt cx="1419575" cy="87900"/>
            </a:xfrm>
          </p:grpSpPr>
          <p:sp>
            <p:nvSpPr>
              <p:cNvPr id="94" name="Google Shape;94;p4"/>
              <p:cNvSpPr/>
              <p:nvPr/>
            </p:nvSpPr>
            <p:spPr>
              <a:xfrm>
                <a:off x="1458225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1606189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1754153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1902117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2050081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198044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2346008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2493972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641936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2789900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04" name="Google Shape;104;p4"/>
            <p:cNvGrpSpPr/>
            <p:nvPr/>
          </p:nvGrpSpPr>
          <p:grpSpPr>
            <a:xfrm>
              <a:off x="1458225" y="3501675"/>
              <a:ext cx="1419575" cy="87900"/>
              <a:chOff x="1458225" y="3512500"/>
              <a:chExt cx="1419575" cy="87900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1458225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1606189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1754153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1902117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2050081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2198044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2346008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2493972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2641936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>
                <a:off x="2789900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15" name="Google Shape;115;p4"/>
            <p:cNvGrpSpPr/>
            <p:nvPr/>
          </p:nvGrpSpPr>
          <p:grpSpPr>
            <a:xfrm>
              <a:off x="1458225" y="3645775"/>
              <a:ext cx="1419575" cy="87900"/>
              <a:chOff x="1458225" y="3512500"/>
              <a:chExt cx="1419575" cy="87900"/>
            </a:xfrm>
          </p:grpSpPr>
          <p:sp>
            <p:nvSpPr>
              <p:cNvPr id="116" name="Google Shape;116;p4"/>
              <p:cNvSpPr/>
              <p:nvPr/>
            </p:nvSpPr>
            <p:spPr>
              <a:xfrm>
                <a:off x="1458225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1606189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1754153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1902117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2050081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2198044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2346008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2493972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2641936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2789900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sp>
        <p:nvSpPr>
          <p:cNvPr id="126" name="Google Shape;126;p4"/>
          <p:cNvSpPr/>
          <p:nvPr/>
        </p:nvSpPr>
        <p:spPr>
          <a:xfrm>
            <a:off x="10318233" y="6090700"/>
            <a:ext cx="1226100" cy="12261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1867750" y="2472700"/>
            <a:ext cx="571800" cy="5721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9630925" y="4316100"/>
            <a:ext cx="571800" cy="5721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93C1"/>
              </a:buClr>
              <a:buSzPts val="1600"/>
              <a:buFont typeface="Lexend Light"/>
              <a:buChar char="●"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SemiBold"/>
              <a:buChar char="○"/>
              <a:defRPr sz="1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Char char="■"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Char char="●"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Char char="○"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Char char="■"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Char char="●"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Char char="○"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Char char="■"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31" name="Google Shape;131;p5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33" name="Google Shape;133;p5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8" name="Google Shape;138;p6"/>
          <p:cNvSpPr txBox="1"/>
          <p:nvPr>
            <p:ph type="title"/>
          </p:nvPr>
        </p:nvSpPr>
        <p:spPr>
          <a:xfrm>
            <a:off x="1050167" y="2908300"/>
            <a:ext cx="49023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exend SemiBold"/>
              <a:buNone/>
              <a:defRPr sz="2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39" name="Google Shape;139;p6"/>
          <p:cNvSpPr txBox="1"/>
          <p:nvPr>
            <p:ph idx="2" type="title"/>
          </p:nvPr>
        </p:nvSpPr>
        <p:spPr>
          <a:xfrm>
            <a:off x="6625467" y="2908300"/>
            <a:ext cx="45324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SemiBold"/>
              <a:buNone/>
              <a:defRPr sz="16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40" name="Google Shape;140;p6"/>
          <p:cNvSpPr txBox="1"/>
          <p:nvPr>
            <p:ph idx="3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41" name="Google Shape;141;p6"/>
          <p:cNvSpPr txBox="1"/>
          <p:nvPr>
            <p:ph idx="4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_3">
  <p:cSld name="MAIN_POINT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2495567" y="4650967"/>
            <a:ext cx="1104900" cy="11049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110867" y="2258900"/>
            <a:ext cx="4902300" cy="5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46" name="Google Shape;146;p7"/>
          <p:cNvSpPr txBox="1"/>
          <p:nvPr>
            <p:ph idx="2" type="title"/>
          </p:nvPr>
        </p:nvSpPr>
        <p:spPr>
          <a:xfrm>
            <a:off x="4110867" y="3612833"/>
            <a:ext cx="4902300" cy="5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47" name="Google Shape;147;p7"/>
          <p:cNvSpPr txBox="1"/>
          <p:nvPr>
            <p:ph idx="3" type="title"/>
          </p:nvPr>
        </p:nvSpPr>
        <p:spPr>
          <a:xfrm>
            <a:off x="4110867" y="4966767"/>
            <a:ext cx="4902300" cy="5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48" name="Google Shape;148;p7"/>
          <p:cNvSpPr/>
          <p:nvPr/>
        </p:nvSpPr>
        <p:spPr>
          <a:xfrm>
            <a:off x="2495567" y="3285700"/>
            <a:ext cx="1104900" cy="11049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2495567" y="1918383"/>
            <a:ext cx="1104900" cy="11049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1" name="Google Shape;151;p7"/>
          <p:cNvSpPr txBox="1"/>
          <p:nvPr>
            <p:ph idx="4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52" name="Google Shape;152;p7"/>
          <p:cNvSpPr txBox="1"/>
          <p:nvPr>
            <p:ph idx="5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53" name="Google Shape;153;p7"/>
          <p:cNvSpPr/>
          <p:nvPr>
            <p:ph idx="6" type="pic"/>
          </p:nvPr>
        </p:nvSpPr>
        <p:spPr>
          <a:xfrm>
            <a:off x="2807867" y="2208333"/>
            <a:ext cx="480300" cy="5250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7"/>
          <p:cNvSpPr/>
          <p:nvPr>
            <p:ph idx="7" type="pic"/>
          </p:nvPr>
        </p:nvSpPr>
        <p:spPr>
          <a:xfrm>
            <a:off x="2807867" y="3574633"/>
            <a:ext cx="480300" cy="5250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7"/>
          <p:cNvSpPr/>
          <p:nvPr>
            <p:ph idx="8" type="pic"/>
          </p:nvPr>
        </p:nvSpPr>
        <p:spPr>
          <a:xfrm>
            <a:off x="2807867" y="4942983"/>
            <a:ext cx="480300" cy="525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 1">
  <p:cSld name="MAIN_POINT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8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9" name="Google Shape;159;p8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grpSp>
        <p:nvGrpSpPr>
          <p:cNvPr id="160" name="Google Shape;160;p8"/>
          <p:cNvGrpSpPr/>
          <p:nvPr/>
        </p:nvGrpSpPr>
        <p:grpSpPr>
          <a:xfrm>
            <a:off x="784225" y="3221850"/>
            <a:ext cx="10620375" cy="2422775"/>
            <a:chOff x="784225" y="3221850"/>
            <a:chExt cx="10620375" cy="2422775"/>
          </a:xfrm>
        </p:grpSpPr>
        <p:pic>
          <p:nvPicPr>
            <p:cNvPr id="161" name="Google Shape;161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84225" y="5177875"/>
              <a:ext cx="10620375" cy="466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2" name="Google Shape;162;p8"/>
            <p:cNvCxnSpPr/>
            <p:nvPr/>
          </p:nvCxnSpPr>
          <p:spPr>
            <a:xfrm>
              <a:off x="2260600" y="5103025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" name="Google Shape;163;p8"/>
            <p:cNvCxnSpPr/>
            <p:nvPr/>
          </p:nvCxnSpPr>
          <p:spPr>
            <a:xfrm>
              <a:off x="4470400" y="4638675"/>
              <a:ext cx="0" cy="7692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" name="Google Shape;164;p8"/>
            <p:cNvCxnSpPr/>
            <p:nvPr/>
          </p:nvCxnSpPr>
          <p:spPr>
            <a:xfrm>
              <a:off x="6692100" y="5095875"/>
              <a:ext cx="0" cy="312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" name="Google Shape;165;p8"/>
            <p:cNvCxnSpPr/>
            <p:nvPr/>
          </p:nvCxnSpPr>
          <p:spPr>
            <a:xfrm>
              <a:off x="7798100" y="3652850"/>
              <a:ext cx="0" cy="1755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6" name="Google Shape;166;p8"/>
            <p:cNvCxnSpPr/>
            <p:nvPr/>
          </p:nvCxnSpPr>
          <p:spPr>
            <a:xfrm>
              <a:off x="10005525" y="3343275"/>
              <a:ext cx="0" cy="2064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7" name="Google Shape;167;p8"/>
            <p:cNvSpPr/>
            <p:nvPr/>
          </p:nvSpPr>
          <p:spPr>
            <a:xfrm>
              <a:off x="9939075" y="3221850"/>
              <a:ext cx="132900" cy="133200"/>
            </a:xfrm>
            <a:prstGeom prst="ellipse">
              <a:avLst/>
            </a:prstGeom>
            <a:gradFill>
              <a:gsLst>
                <a:gs pos="0">
                  <a:srgbClr val="FF93C1"/>
                </a:gs>
                <a:gs pos="100000">
                  <a:srgbClr val="E4267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7731650" y="3519650"/>
              <a:ext cx="132900" cy="133200"/>
            </a:xfrm>
            <a:prstGeom prst="ellipse">
              <a:avLst/>
            </a:prstGeom>
            <a:gradFill>
              <a:gsLst>
                <a:gs pos="0">
                  <a:srgbClr val="FF93C1"/>
                </a:gs>
                <a:gs pos="100000">
                  <a:srgbClr val="E4267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6625650" y="4969825"/>
              <a:ext cx="132900" cy="133200"/>
            </a:xfrm>
            <a:prstGeom prst="ellipse">
              <a:avLst/>
            </a:prstGeom>
            <a:gradFill>
              <a:gsLst>
                <a:gs pos="0">
                  <a:srgbClr val="FF93C1"/>
                </a:gs>
                <a:gs pos="100000">
                  <a:srgbClr val="E4267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4403950" y="4517375"/>
              <a:ext cx="132900" cy="133200"/>
            </a:xfrm>
            <a:prstGeom prst="ellipse">
              <a:avLst/>
            </a:prstGeom>
            <a:gradFill>
              <a:gsLst>
                <a:gs pos="0">
                  <a:srgbClr val="FF93C1"/>
                </a:gs>
                <a:gs pos="100000">
                  <a:srgbClr val="E4267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2194150" y="4969825"/>
              <a:ext cx="132900" cy="133200"/>
            </a:xfrm>
            <a:prstGeom prst="ellipse">
              <a:avLst/>
            </a:prstGeom>
            <a:gradFill>
              <a:gsLst>
                <a:gs pos="0">
                  <a:srgbClr val="FF93C1"/>
                </a:gs>
                <a:gs pos="100000">
                  <a:srgbClr val="E4267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8"/>
          <p:cNvSpPr txBox="1"/>
          <p:nvPr>
            <p:ph idx="1" type="subTitle"/>
          </p:nvPr>
        </p:nvSpPr>
        <p:spPr>
          <a:xfrm>
            <a:off x="6135300" y="984100"/>
            <a:ext cx="5022600" cy="5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8"/>
          <p:cNvSpPr txBox="1"/>
          <p:nvPr>
            <p:ph idx="2" type="title"/>
          </p:nvPr>
        </p:nvSpPr>
        <p:spPr>
          <a:xfrm>
            <a:off x="1968220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74" name="Google Shape;174;p8"/>
          <p:cNvSpPr txBox="1"/>
          <p:nvPr>
            <p:ph idx="3" type="title"/>
          </p:nvPr>
        </p:nvSpPr>
        <p:spPr>
          <a:xfrm>
            <a:off x="4179732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75" name="Google Shape;175;p8"/>
          <p:cNvSpPr txBox="1"/>
          <p:nvPr>
            <p:ph idx="4" type="title"/>
          </p:nvPr>
        </p:nvSpPr>
        <p:spPr>
          <a:xfrm>
            <a:off x="3073976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76" name="Google Shape;176;p8"/>
          <p:cNvSpPr txBox="1"/>
          <p:nvPr>
            <p:ph idx="5" type="title"/>
          </p:nvPr>
        </p:nvSpPr>
        <p:spPr>
          <a:xfrm>
            <a:off x="5285488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77" name="Google Shape;177;p8"/>
          <p:cNvSpPr txBox="1"/>
          <p:nvPr>
            <p:ph idx="6" type="title"/>
          </p:nvPr>
        </p:nvSpPr>
        <p:spPr>
          <a:xfrm>
            <a:off x="7497000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78" name="Google Shape;178;p8"/>
          <p:cNvSpPr txBox="1"/>
          <p:nvPr>
            <p:ph idx="7" type="title"/>
          </p:nvPr>
        </p:nvSpPr>
        <p:spPr>
          <a:xfrm>
            <a:off x="6391244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79" name="Google Shape;179;p8"/>
          <p:cNvSpPr txBox="1"/>
          <p:nvPr>
            <p:ph idx="8" type="title"/>
          </p:nvPr>
        </p:nvSpPr>
        <p:spPr>
          <a:xfrm>
            <a:off x="8602756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80" name="Google Shape;180;p8"/>
          <p:cNvSpPr txBox="1"/>
          <p:nvPr>
            <p:ph idx="9" type="title"/>
          </p:nvPr>
        </p:nvSpPr>
        <p:spPr>
          <a:xfrm>
            <a:off x="9708513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81" name="Google Shape;181;p8"/>
          <p:cNvSpPr txBox="1"/>
          <p:nvPr>
            <p:ph idx="13" type="title"/>
          </p:nvPr>
        </p:nvSpPr>
        <p:spPr>
          <a:xfrm>
            <a:off x="1460797" y="3811000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2" name="Google Shape;182;p8"/>
          <p:cNvSpPr txBox="1"/>
          <p:nvPr>
            <p:ph idx="14" type="title"/>
          </p:nvPr>
        </p:nvSpPr>
        <p:spPr>
          <a:xfrm>
            <a:off x="1460797" y="4302350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None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8"/>
          <p:cNvSpPr txBox="1"/>
          <p:nvPr>
            <p:ph idx="15" type="title"/>
          </p:nvPr>
        </p:nvSpPr>
        <p:spPr>
          <a:xfrm>
            <a:off x="3693272" y="3319650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8"/>
          <p:cNvSpPr txBox="1"/>
          <p:nvPr>
            <p:ph idx="16" type="title"/>
          </p:nvPr>
        </p:nvSpPr>
        <p:spPr>
          <a:xfrm>
            <a:off x="3693272" y="3811000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None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8"/>
          <p:cNvSpPr txBox="1"/>
          <p:nvPr>
            <p:ph idx="17" type="title"/>
          </p:nvPr>
        </p:nvSpPr>
        <p:spPr>
          <a:xfrm>
            <a:off x="5895677" y="3776848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" name="Google Shape;186;p8"/>
          <p:cNvSpPr txBox="1"/>
          <p:nvPr>
            <p:ph idx="18" type="title"/>
          </p:nvPr>
        </p:nvSpPr>
        <p:spPr>
          <a:xfrm>
            <a:off x="5895677" y="4268198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None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8"/>
          <p:cNvSpPr txBox="1"/>
          <p:nvPr>
            <p:ph idx="19" type="title"/>
          </p:nvPr>
        </p:nvSpPr>
        <p:spPr>
          <a:xfrm>
            <a:off x="7010552" y="2298336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8" name="Google Shape;188;p8"/>
          <p:cNvSpPr txBox="1"/>
          <p:nvPr>
            <p:ph idx="20" type="title"/>
          </p:nvPr>
        </p:nvSpPr>
        <p:spPr>
          <a:xfrm>
            <a:off x="7010552" y="2789686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None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9" name="Google Shape;189;p8"/>
          <p:cNvSpPr txBox="1"/>
          <p:nvPr>
            <p:ph idx="21" type="title"/>
          </p:nvPr>
        </p:nvSpPr>
        <p:spPr>
          <a:xfrm>
            <a:off x="9222077" y="1999811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8"/>
          <p:cNvSpPr txBox="1"/>
          <p:nvPr>
            <p:ph idx="22" type="title"/>
          </p:nvPr>
        </p:nvSpPr>
        <p:spPr>
          <a:xfrm>
            <a:off x="9222077" y="2491161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None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1" name="Google Shape;191;p8"/>
          <p:cNvSpPr txBox="1"/>
          <p:nvPr>
            <p:ph idx="23" type="title"/>
          </p:nvPr>
        </p:nvSpPr>
        <p:spPr>
          <a:xfrm>
            <a:off x="959643" y="747628"/>
            <a:ext cx="43599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2">
  <p:cSld name="MAIN_POINT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9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5" name="Google Shape;195;p9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96" name="Google Shape;196;p9"/>
          <p:cNvSpPr/>
          <p:nvPr/>
        </p:nvSpPr>
        <p:spPr>
          <a:xfrm>
            <a:off x="8207400" y="1841838"/>
            <a:ext cx="2936100" cy="4007700"/>
          </a:xfrm>
          <a:prstGeom prst="roundRect">
            <a:avLst>
              <a:gd fmla="val 17275" name="adj"/>
            </a:avLst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9"/>
          <p:cNvSpPr/>
          <p:nvPr/>
        </p:nvSpPr>
        <p:spPr>
          <a:xfrm>
            <a:off x="4626363" y="1852625"/>
            <a:ext cx="2936100" cy="4007700"/>
          </a:xfrm>
          <a:prstGeom prst="roundRect">
            <a:avLst>
              <a:gd fmla="val 17275" name="adj"/>
            </a:avLst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1045350" y="1852625"/>
            <a:ext cx="2936100" cy="4007700"/>
          </a:xfrm>
          <a:prstGeom prst="roundRect">
            <a:avLst>
              <a:gd fmla="val 17275" name="adj"/>
            </a:avLst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9"/>
          <p:cNvSpPr/>
          <p:nvPr>
            <p:ph idx="2" type="pic"/>
          </p:nvPr>
        </p:nvSpPr>
        <p:spPr>
          <a:xfrm>
            <a:off x="1706800" y="2291125"/>
            <a:ext cx="1649400" cy="1649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9"/>
          <p:cNvSpPr/>
          <p:nvPr>
            <p:ph idx="3" type="pic"/>
          </p:nvPr>
        </p:nvSpPr>
        <p:spPr>
          <a:xfrm>
            <a:off x="5269725" y="2291125"/>
            <a:ext cx="1649400" cy="1649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9"/>
          <p:cNvSpPr/>
          <p:nvPr>
            <p:ph idx="4" type="pic"/>
          </p:nvPr>
        </p:nvSpPr>
        <p:spPr>
          <a:xfrm>
            <a:off x="8832650" y="2291125"/>
            <a:ext cx="1649400" cy="1649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9"/>
          <p:cNvSpPr txBox="1"/>
          <p:nvPr>
            <p:ph idx="1" type="subTitle"/>
          </p:nvPr>
        </p:nvSpPr>
        <p:spPr>
          <a:xfrm>
            <a:off x="6135300" y="984100"/>
            <a:ext cx="5022600" cy="5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3" name="Google Shape;203;p9"/>
          <p:cNvSpPr txBox="1"/>
          <p:nvPr>
            <p:ph idx="5" type="title"/>
          </p:nvPr>
        </p:nvSpPr>
        <p:spPr>
          <a:xfrm>
            <a:off x="1199325" y="4167075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None/>
              <a:defRPr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04" name="Google Shape;204;p9"/>
          <p:cNvSpPr txBox="1"/>
          <p:nvPr>
            <p:ph idx="6" type="title"/>
          </p:nvPr>
        </p:nvSpPr>
        <p:spPr>
          <a:xfrm>
            <a:off x="1199225" y="444385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05" name="Google Shape;205;p9"/>
          <p:cNvSpPr txBox="1"/>
          <p:nvPr>
            <p:ph idx="7" type="title"/>
          </p:nvPr>
        </p:nvSpPr>
        <p:spPr>
          <a:xfrm>
            <a:off x="1199325" y="481290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06" name="Google Shape;206;p9"/>
          <p:cNvSpPr txBox="1"/>
          <p:nvPr>
            <p:ph idx="8" type="title"/>
          </p:nvPr>
        </p:nvSpPr>
        <p:spPr>
          <a:xfrm>
            <a:off x="4787375" y="4167075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None/>
              <a:defRPr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07" name="Google Shape;207;p9"/>
          <p:cNvSpPr txBox="1"/>
          <p:nvPr>
            <p:ph idx="9" type="title"/>
          </p:nvPr>
        </p:nvSpPr>
        <p:spPr>
          <a:xfrm>
            <a:off x="4787275" y="444385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08" name="Google Shape;208;p9"/>
          <p:cNvSpPr txBox="1"/>
          <p:nvPr>
            <p:ph idx="13" type="title"/>
          </p:nvPr>
        </p:nvSpPr>
        <p:spPr>
          <a:xfrm>
            <a:off x="4787375" y="481290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09" name="Google Shape;209;p9"/>
          <p:cNvSpPr txBox="1"/>
          <p:nvPr>
            <p:ph idx="14" type="title"/>
          </p:nvPr>
        </p:nvSpPr>
        <p:spPr>
          <a:xfrm>
            <a:off x="8375425" y="4167075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None/>
              <a:defRPr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10" name="Google Shape;210;p9"/>
          <p:cNvSpPr txBox="1"/>
          <p:nvPr>
            <p:ph idx="15" type="title"/>
          </p:nvPr>
        </p:nvSpPr>
        <p:spPr>
          <a:xfrm>
            <a:off x="8375325" y="444385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11" name="Google Shape;211;p9"/>
          <p:cNvSpPr txBox="1"/>
          <p:nvPr>
            <p:ph idx="16" type="title"/>
          </p:nvPr>
        </p:nvSpPr>
        <p:spPr>
          <a:xfrm>
            <a:off x="8375425" y="481290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12" name="Google Shape;212;p9"/>
          <p:cNvSpPr txBox="1"/>
          <p:nvPr>
            <p:ph idx="17" type="title"/>
          </p:nvPr>
        </p:nvSpPr>
        <p:spPr>
          <a:xfrm>
            <a:off x="959643" y="747628"/>
            <a:ext cx="43599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 3">
  <p:cSld name="MAIN_POINT_1_1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0"/>
          <p:cNvSpPr txBox="1"/>
          <p:nvPr>
            <p:ph type="title"/>
          </p:nvPr>
        </p:nvSpPr>
        <p:spPr>
          <a:xfrm>
            <a:off x="1050180" y="904975"/>
            <a:ext cx="101637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SemiBold"/>
              <a:buNone/>
              <a:defRPr sz="4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SemiBold"/>
              <a:buNone/>
              <a:defRPr sz="4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SemiBold"/>
              <a:buNone/>
              <a:defRPr sz="4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SemiBold"/>
              <a:buNone/>
              <a:defRPr sz="4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SemiBold"/>
              <a:buNone/>
              <a:defRPr sz="4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SemiBold"/>
              <a:buNone/>
              <a:defRPr sz="4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SemiBold"/>
              <a:buNone/>
              <a:defRPr sz="4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SemiBold"/>
              <a:buNone/>
              <a:defRPr sz="4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6" name="Google Shape;216;p10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7" name="Google Shape;217;p10"/>
          <p:cNvSpPr txBox="1"/>
          <p:nvPr>
            <p:ph idx="2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8" name="Google Shape;218;p10"/>
          <p:cNvSpPr/>
          <p:nvPr/>
        </p:nvSpPr>
        <p:spPr>
          <a:xfrm>
            <a:off x="4637156" y="1961400"/>
            <a:ext cx="2914500" cy="29163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952644" y="1961400"/>
            <a:ext cx="2914500" cy="29163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0"/>
          <p:cNvSpPr/>
          <p:nvPr/>
        </p:nvSpPr>
        <p:spPr>
          <a:xfrm>
            <a:off x="8299381" y="1961400"/>
            <a:ext cx="2914500" cy="29163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0"/>
          <p:cNvSpPr txBox="1"/>
          <p:nvPr>
            <p:ph idx="3" type="title"/>
          </p:nvPr>
        </p:nvSpPr>
        <p:spPr>
          <a:xfrm>
            <a:off x="1064394" y="2766000"/>
            <a:ext cx="26910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22" name="Google Shape;222;p10"/>
          <p:cNvSpPr txBox="1"/>
          <p:nvPr>
            <p:ph idx="4" type="title"/>
          </p:nvPr>
        </p:nvSpPr>
        <p:spPr>
          <a:xfrm>
            <a:off x="4737757" y="2766000"/>
            <a:ext cx="26910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23" name="Google Shape;223;p10"/>
          <p:cNvSpPr txBox="1"/>
          <p:nvPr>
            <p:ph idx="5" type="title"/>
          </p:nvPr>
        </p:nvSpPr>
        <p:spPr>
          <a:xfrm>
            <a:off x="8403337" y="2766000"/>
            <a:ext cx="26910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24" name="Google Shape;224;p10"/>
          <p:cNvSpPr txBox="1"/>
          <p:nvPr>
            <p:ph idx="1" type="subTitle"/>
          </p:nvPr>
        </p:nvSpPr>
        <p:spPr>
          <a:xfrm>
            <a:off x="10456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10"/>
          <p:cNvSpPr txBox="1"/>
          <p:nvPr>
            <p:ph idx="6" type="subTitle"/>
          </p:nvPr>
        </p:nvSpPr>
        <p:spPr>
          <a:xfrm>
            <a:off x="84033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10"/>
          <p:cNvSpPr txBox="1"/>
          <p:nvPr>
            <p:ph idx="7" type="subTitle"/>
          </p:nvPr>
        </p:nvSpPr>
        <p:spPr>
          <a:xfrm>
            <a:off x="47489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0F0F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2867" y="912717"/>
            <a:ext cx="7611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2867" y="2325900"/>
            <a:ext cx="10557600" cy="3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Lexend Light"/>
              <a:buChar char="●"/>
              <a:defRPr sz="16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SemiBold"/>
              <a:buChar char="○"/>
              <a:defRPr sz="13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921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■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92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●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921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○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921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■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921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●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921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○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921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■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8"/>
          <p:cNvSpPr txBox="1"/>
          <p:nvPr>
            <p:ph type="ctrTitle"/>
          </p:nvPr>
        </p:nvSpPr>
        <p:spPr>
          <a:xfrm>
            <a:off x="939800" y="2886633"/>
            <a:ext cx="9664800" cy="105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Inheritance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7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Failams skaityti ir rašyti naudojami Files ir Paths objektai:</a:t>
            </a:r>
            <a:endParaRPr sz="2000"/>
          </a:p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Path path = Paths.get(“C:/path/to/the/file”);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ArrayList&lt;String&gt; lines = Files.readAllLines(path);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Files.writeString(path, “Hello World!”);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-GB" sz="2000">
                <a:latin typeface="Lexend"/>
                <a:ea typeface="Lexend"/>
                <a:cs typeface="Lexend"/>
                <a:sym typeface="Lexend"/>
              </a:rPr>
              <a:t>Skaitant ir rašant į failą privaloma pagauti potencialas klaidas!</a:t>
            </a:r>
            <a:endParaRPr b="1"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85" name="Google Shape;585;p37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86" name="Google Shape;586;p37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7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Failai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9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Automatinio kompiliavimo įrankis. Su Maven galima:</a:t>
            </a:r>
            <a:endParaRPr sz="2000"/>
          </a:p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Sugeneruoti projekto failus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Automatizuoti testavimo procesą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Sukompiliuoti ir supakuoti projektą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Įterpti plugin’us į projektą</a:t>
            </a:r>
            <a:endParaRPr sz="2000"/>
          </a:p>
        </p:txBody>
      </p:sp>
      <p:sp>
        <p:nvSpPr>
          <p:cNvPr id="519" name="Google Shape;519;p29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0" name="Google Shape;520;p29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9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Maven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0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mvn archetype:generate - generuoja projekto failus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mvn clean compile - automatiškai sukompiliuoja visus projekto failus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mvn clean package - automatiškai supakuoja projektą ir sugeneruoja .jar failą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mvn exec:java - vykdo Java programą naudojantis exec pluginu</a:t>
            </a:r>
            <a:endParaRPr/>
          </a:p>
        </p:txBody>
      </p:sp>
      <p:sp>
        <p:nvSpPr>
          <p:cNvPr id="527" name="Google Shape;527;p30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8" name="Google Shape;528;p30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0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Maven komandos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Nemokant Maven komandų, GUI naudoti yra paprasčiau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BET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Naudojant Maven komandas, galima automatizuoti projekto procesus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Geriausia žinoti abu naudojimo būdus ir naudoti juos pagal situaciją</a:t>
            </a:r>
            <a:endParaRPr/>
          </a:p>
        </p:txBody>
      </p:sp>
      <p:sp>
        <p:nvSpPr>
          <p:cNvPr id="535" name="Google Shape;535;p31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6" name="Google Shape;536;p31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1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GUI vs Terminal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2"/>
          <p:cNvSpPr txBox="1"/>
          <p:nvPr>
            <p:ph idx="5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Restorano valdymo sistema</a:t>
            </a:r>
            <a:endParaRPr/>
          </a:p>
        </p:txBody>
      </p:sp>
      <p:sp>
        <p:nvSpPr>
          <p:cNvPr id="543" name="Google Shape;543;p32"/>
          <p:cNvSpPr txBox="1"/>
          <p:nvPr>
            <p:ph type="title"/>
          </p:nvPr>
        </p:nvSpPr>
        <p:spPr>
          <a:xfrm>
            <a:off x="4110867" y="2258900"/>
            <a:ext cx="4902300" cy="5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Patiekalai: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Pridėti patiekalus ir turimus kiekius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44" name="Google Shape;544;p32"/>
          <p:cNvSpPr txBox="1"/>
          <p:nvPr>
            <p:ph idx="2" type="title"/>
          </p:nvPr>
        </p:nvSpPr>
        <p:spPr>
          <a:xfrm>
            <a:off x="4110867" y="3612833"/>
            <a:ext cx="4902300" cy="5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Užsakymai: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Užsakyti maistą iš meniu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Išpildyti užsakymą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45" name="Google Shape;545;p32"/>
          <p:cNvSpPr txBox="1"/>
          <p:nvPr>
            <p:ph idx="3" type="title"/>
          </p:nvPr>
        </p:nvSpPr>
        <p:spPr>
          <a:xfrm>
            <a:off x="4110867" y="4966767"/>
            <a:ext cx="4902300" cy="5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Nuolaidos: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Rinkiniai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Pavienės nuolaidos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46" name="Google Shape;546;p32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7" name="Google Shape;547;p32"/>
          <p:cNvSpPr txBox="1"/>
          <p:nvPr>
            <p:ph idx="4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3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public class Transport { boolean moving = false; }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000"/>
              <a:t>public class Car extends Transport { boolean engineRunning = false; }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000"/>
              <a:t>// klasė Car yra subklasė, todėl ji perima Transport atributus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000"/>
              <a:t>Car car = new Car();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000"/>
              <a:t>car.moving = true;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 sz="2000"/>
              <a:t>car.engineRunning = true;</a:t>
            </a:r>
            <a:endParaRPr sz="2000"/>
          </a:p>
        </p:txBody>
      </p:sp>
      <p:sp>
        <p:nvSpPr>
          <p:cNvPr id="553" name="Google Shape;553;p33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4" name="Google Shape;554;p33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3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Subklasės ir superklasės!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4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Offer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Food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GB" sz="2000"/>
              <a:t>ArrayList&lt;Ingredient&gt; ingredients;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GB" sz="2000"/>
              <a:t>boolean vegan;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Drink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GB" sz="2000"/>
              <a:t>Type - normal, zero, diet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GB" sz="2000"/>
              <a:t>Volume - 500ml, 330ml etc.</a:t>
            </a:r>
            <a:endParaRPr sz="2000"/>
          </a:p>
        </p:txBody>
      </p:sp>
      <p:sp>
        <p:nvSpPr>
          <p:cNvPr id="561" name="Google Shape;561;p34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62" name="Google Shape;562;p34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4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Patiekalai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5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Tam, kad galėtume nurodyti instrukcijas programai, patyrusiai klaidą, turime ‘pagauti’ tą klaidą: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000"/>
              <a:t>try {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000"/>
              <a:t>	// Kodas potencialiai galintis suklysti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000"/>
              <a:t>} catch(Exception e) {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000"/>
              <a:t>	// Kodas klaidos atveju. Naudojamas `e` kintamasis klaidos atspausdinimui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 sz="2000"/>
              <a:t>}</a:t>
            </a:r>
            <a:endParaRPr sz="2000"/>
          </a:p>
        </p:txBody>
      </p:sp>
      <p:sp>
        <p:nvSpPr>
          <p:cNvPr id="569" name="Google Shape;569;p35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0" name="Google Shape;570;p35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5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try…catch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6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NumberFormatException - neteisingas parseInt argumentas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NullPointerException - vietoj objekto naudojama </a:t>
            </a:r>
            <a:r>
              <a:rPr b="1" lang="en-GB" sz="2000">
                <a:latin typeface="Lexend"/>
                <a:ea typeface="Lexend"/>
                <a:cs typeface="Lexend"/>
                <a:sym typeface="Lexend"/>
              </a:rPr>
              <a:t>null</a:t>
            </a:r>
            <a:r>
              <a:rPr lang="en-GB" sz="2000"/>
              <a:t> reikšmė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IOException - input/output klaida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FileNotFoundException - failas nerastas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ArrayIndexOutOfBoundsException - sąrašo indeksas už ribų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ArithmeticException - pvz.: dalyba iš nulio</a:t>
            </a:r>
            <a:endParaRPr sz="2000"/>
          </a:p>
        </p:txBody>
      </p:sp>
      <p:sp>
        <p:nvSpPr>
          <p:cNvPr id="577" name="Google Shape;577;p36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8" name="Google Shape;578;p36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6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Dažnos klaidos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