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79300"/>
  <p:notesSz cx="6858000" cy="9144000"/>
  <p:embeddedFontLst>
    <p:embeddedFont>
      <p:font typeface="Lexend SemiBold"/>
      <p:regular r:id="rId16"/>
      <p:bold r:id="rId17"/>
    </p:embeddedFont>
    <p:embeddedFont>
      <p:font typeface="Lexend Light"/>
      <p:regular r:id="rId18"/>
      <p:bold r:id="rId19"/>
    </p:embeddedFont>
    <p:embeddedFont>
      <p:font typeface="Lexend Medium"/>
      <p:regular r:id="rId20"/>
      <p:bold r:id="rId21"/>
    </p:embeddedFon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3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Medium-regular.fntdata"/><Relationship Id="rId22" Type="http://schemas.openxmlformats.org/officeDocument/2006/relationships/font" Target="fonts/Lexend-regular.fntdata"/><Relationship Id="rId21" Type="http://schemas.openxmlformats.org/officeDocument/2006/relationships/font" Target="fonts/LexendMedium-bold.fntdata"/><Relationship Id="rId23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bold.fntdata"/><Relationship Id="rId16" Type="http://schemas.openxmlformats.org/officeDocument/2006/relationships/font" Target="fonts/LexendSemiBold-regular.fntdata"/><Relationship Id="rId19" Type="http://schemas.openxmlformats.org/officeDocument/2006/relationships/font" Target="fonts/LexendLight-bold.fntdata"/><Relationship Id="rId18" Type="http://schemas.openxmlformats.org/officeDocument/2006/relationships/font" Target="fonts/Lexen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a5cb3625e4_0_14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a5cb3625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92ff3a215c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92ff3a21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92ff3a215c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92ff3a21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31f3e9792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31f3e97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5cb3625e4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5cb362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9326680d3f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9326680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a7cb14fffc_0_0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a7cb14f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a7cb14fffc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a7cb14ff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a5cb3625e4_0_7:notes"/>
          <p:cNvSpPr/>
          <p:nvPr>
            <p:ph idx="2" type="sldImg"/>
          </p:nvPr>
        </p:nvSpPr>
        <p:spPr>
          <a:xfrm>
            <a:off x="384480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a5cb3625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5500"/>
              <a:buFont typeface="Lexend SemiBold"/>
              <a:buNone/>
              <a:defRPr sz="5500">
                <a:solidFill>
                  <a:srgbClr val="F0F0F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7100"/>
              <a:buNone/>
              <a:defRPr sz="7100">
                <a:solidFill>
                  <a:srgbClr val="F0F0F1"/>
                </a:solidFill>
              </a:defRPr>
            </a:lvl9pPr>
          </a:lstStyle>
          <a:p/>
        </p:txBody>
      </p:sp>
      <p:pic>
        <p:nvPicPr>
          <p:cNvPr descr="edonlogo.png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147850" y="49920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786900" y="2934600"/>
            <a:ext cx="601800" cy="60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410475" y="136777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731250" y="57575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939096" y="519775"/>
            <a:ext cx="847800" cy="848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9367275" y="5091575"/>
            <a:ext cx="1916975" cy="502525"/>
            <a:chOff x="1993100" y="4488650"/>
            <a:chExt cx="1916975" cy="502525"/>
          </a:xfrm>
        </p:grpSpPr>
        <p:sp>
          <p:nvSpPr>
            <p:cNvPr id="18" name="Google Shape;18;p2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2">
  <p:cSld name="MAIN_POINT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5" name="Google Shape;235;p11"/>
          <p:cNvSpPr txBox="1"/>
          <p:nvPr>
            <p:ph idx="3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6" name="Google Shape;236;p1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38" name="Google Shape;238;p1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1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11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 1">
  <p:cSld name="MAIN_POINT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4" name="Google Shape;244;p1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1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6" name="Google Shape;246;p12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2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2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2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2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2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2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2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12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8" name="Google Shape;258;p12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59" name="Google Shape;259;p12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0" name="Google Shape;260;p12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2" name="Google Shape;262;p12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 sz="13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Medium"/>
              <a:buNone/>
              <a:defRPr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Medium"/>
              <a:buNone/>
              <a:defRPr sz="11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267" name="Google Shape;267;p12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12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12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12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2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2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2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12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12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2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2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12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12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12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12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12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13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9" name="Google Shape;289;p13"/>
          <p:cNvSpPr/>
          <p:nvPr>
            <p:ph idx="4" type="pic"/>
          </p:nvPr>
        </p:nvSpPr>
        <p:spPr>
          <a:xfrm>
            <a:off x="6089600" y="0"/>
            <a:ext cx="60897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5" name="Google Shape;295;p14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6" name="Google Shape;296;p14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Lexend SemiBold"/>
              <a:buNone/>
              <a:defRPr sz="4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302" name="Google Shape;3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5" name="Google Shape;305;p16"/>
          <p:cNvSpPr/>
          <p:nvPr/>
        </p:nvSpPr>
        <p:spPr>
          <a:xfrm>
            <a:off x="4467225" y="4095750"/>
            <a:ext cx="1009800" cy="1010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10977450" y="2066925"/>
            <a:ext cx="605100" cy="6051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7329375" y="2672025"/>
            <a:ext cx="328800" cy="3288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9639000" y="4314750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866600" y="2476425"/>
            <a:ext cx="571800" cy="572100"/>
          </a:xfrm>
          <a:prstGeom prst="ellipse">
            <a:avLst/>
          </a:prstGeom>
          <a:gradFill>
            <a:gsLst>
              <a:gs pos="0">
                <a:srgbClr val="8239FF"/>
              </a:gs>
              <a:gs pos="100000">
                <a:srgbClr val="622CC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6"/>
          <p:cNvGrpSpPr/>
          <p:nvPr/>
        </p:nvGrpSpPr>
        <p:grpSpPr>
          <a:xfrm>
            <a:off x="2438400" y="5660225"/>
            <a:ext cx="1916975" cy="502525"/>
            <a:chOff x="1993100" y="4488650"/>
            <a:chExt cx="1916975" cy="502525"/>
          </a:xfrm>
        </p:grpSpPr>
        <p:sp>
          <p:nvSpPr>
            <p:cNvPr id="311" name="Google Shape;311;p16"/>
            <p:cNvSpPr/>
            <p:nvPr/>
          </p:nvSpPr>
          <p:spPr>
            <a:xfrm>
              <a:off x="19931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1955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39552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5908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7955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9979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1980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3932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590900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786175" y="44886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9931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1955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39552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5908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7955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9979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1980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3932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590900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786175" y="4679150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9931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1955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39552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5908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27955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9979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31980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3932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590900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786175" y="4867275"/>
              <a:ext cx="123900" cy="123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0F0F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Google Shape;344;p1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5" name="Google Shape;345;p1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0F0F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0" name="Google Shape;350;p18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Lexend SemiBold"/>
              <a:buNone/>
              <a:defRPr sz="2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18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SemiBold"/>
              <a:buNone/>
              <a:defRPr sz="16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Lexend SemiBold"/>
              <a:buNone/>
              <a:defRPr sz="14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3" name="Google Shape;353;p18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7" name="Google Shape;357;p1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0" name="Google Shape;360;p19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1" name="Google Shape;361;p19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2" name="Google Shape;362;p19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3" name="Google Shape;363;p19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4" name="Google Shape;364;p19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5" name="Google Shape;365;p19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6" name="Google Shape;366;p19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67" name="Google Shape;367;p19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8" name="Google Shape;368;p19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9" name="Google Shape;369;p19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0" name="Google Shape;370;p19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1" name="Google Shape;371;p19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2" name="Google Shape;372;p19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3" name="Google Shape;373;p19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4" name="Google Shape;374;p19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5" name="Google Shape;375;p19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6" name="Google Shape;376;p19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Lexend Light"/>
              <a:buNone/>
              <a:defRPr sz="1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7" name="Google Shape;377;p19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cxnSp>
        <p:nvCxnSpPr>
          <p:cNvPr id="378" name="Google Shape;378;p19"/>
          <p:cNvCxnSpPr/>
          <p:nvPr/>
        </p:nvCxnSpPr>
        <p:spPr>
          <a:xfrm>
            <a:off x="2260600" y="510302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9"/>
          <p:cNvCxnSpPr/>
          <p:nvPr/>
        </p:nvCxnSpPr>
        <p:spPr>
          <a:xfrm>
            <a:off x="4470400" y="4638675"/>
            <a:ext cx="0" cy="7692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9"/>
          <p:cNvCxnSpPr/>
          <p:nvPr/>
        </p:nvCxnSpPr>
        <p:spPr>
          <a:xfrm>
            <a:off x="6692100" y="5095875"/>
            <a:ext cx="0" cy="312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7798100" y="3652850"/>
            <a:ext cx="0" cy="1755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10005525" y="3343275"/>
            <a:ext cx="0" cy="20646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9"/>
          <p:cNvSpPr/>
          <p:nvPr/>
        </p:nvSpPr>
        <p:spPr>
          <a:xfrm>
            <a:off x="66256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2194150" y="4969825"/>
            <a:ext cx="132900" cy="1332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700" y="5299992"/>
            <a:ext cx="10183424" cy="22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9" name="Google Shape;389;p2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20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0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0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7" name="Google Shape;397;p20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8" name="Google Shape;398;p20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9" name="Google Shape;399;p20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2" name="Google Shape;402;p20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3" name="Google Shape;403;p20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exend"/>
              <a:buNone/>
              <a:defRPr sz="1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exend Light"/>
              <a:buNone/>
              <a:defRPr sz="1100"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06" name="Google Shape;406;p20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2002617" y="4476655"/>
            <a:ext cx="1892719" cy="501454"/>
            <a:chOff x="1458225" y="3357575"/>
            <a:chExt cx="1419575" cy="376100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84" name="Google Shape;84;p3"/>
          <p:cNvSpPr/>
          <p:nvPr/>
        </p:nvSpPr>
        <p:spPr>
          <a:xfrm>
            <a:off x="5033088" y="1250925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6909513" y="4822800"/>
            <a:ext cx="480900" cy="4809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186638" y="480075"/>
            <a:ext cx="923100" cy="9234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donlogo.png"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22" y="820466"/>
            <a:ext cx="2112025" cy="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10718000" y="366825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rgbClr val="F0F0F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0" name="Google Shape;410;p2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21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2" name="Google Shape;412;p21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6" name="Google Shape;416;p21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18" name="Google Shape;418;p21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7" type="subTitle"/>
          </p:nvPr>
        </p:nvSpPr>
        <p:spPr>
          <a:xfrm>
            <a:off x="4789738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2">
  <p:cSld name="MAIN_POINT_1_1_2">
    <p:bg>
      <p:bgPr>
        <a:solidFill>
          <a:srgbClr val="F0F0F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800"/>
              <a:buFont typeface="Lexend SemiBold"/>
              <a:buNone/>
              <a:defRPr sz="4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4" name="Google Shape;424;p2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5" name="Google Shape;425;p22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6" name="Google Shape;426;p22"/>
          <p:cNvSpPr txBox="1"/>
          <p:nvPr>
            <p:ph idx="1" type="subTitle"/>
          </p:nvPr>
        </p:nvSpPr>
        <p:spPr>
          <a:xfrm>
            <a:off x="4194075" y="2348075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7" name="Google Shape;427;p22"/>
          <p:cNvSpPr/>
          <p:nvPr>
            <p:ph idx="3" type="pic"/>
          </p:nvPr>
        </p:nvSpPr>
        <p:spPr>
          <a:xfrm>
            <a:off x="2883475" y="22756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22"/>
          <p:cNvSpPr/>
          <p:nvPr>
            <p:ph idx="4" type="pic"/>
          </p:nvPr>
        </p:nvSpPr>
        <p:spPr>
          <a:xfrm>
            <a:off x="2883475" y="348095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22"/>
          <p:cNvSpPr/>
          <p:nvPr>
            <p:ph idx="5" type="pic"/>
          </p:nvPr>
        </p:nvSpPr>
        <p:spPr>
          <a:xfrm>
            <a:off x="2883475" y="4686300"/>
            <a:ext cx="806400" cy="8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22"/>
          <p:cNvSpPr txBox="1"/>
          <p:nvPr>
            <p:ph idx="6" type="subTitle"/>
          </p:nvPr>
        </p:nvSpPr>
        <p:spPr>
          <a:xfrm>
            <a:off x="4194075" y="3566838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7" type="subTitle"/>
          </p:nvPr>
        </p:nvSpPr>
        <p:spPr>
          <a:xfrm>
            <a:off x="4194075" y="4785613"/>
            <a:ext cx="47214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">
  <p:cSld name="MAIN_POINT_1_1_1">
    <p:bg>
      <p:bgPr>
        <a:solidFill>
          <a:srgbClr val="F0F0F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/>
          <p:nvPr/>
        </p:nvSpPr>
        <p:spPr>
          <a:xfrm>
            <a:off x="4637163" y="1933575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228650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8629425" y="2219425"/>
            <a:ext cx="2362500" cy="23637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8" name="Google Shape;438;p2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9" name="Google Shape;439;p23"/>
          <p:cNvSpPr txBox="1"/>
          <p:nvPr>
            <p:ph idx="2" type="title"/>
          </p:nvPr>
        </p:nvSpPr>
        <p:spPr>
          <a:xfrm>
            <a:off x="13446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0" name="Google Shape;440;p23"/>
          <p:cNvSpPr txBox="1"/>
          <p:nvPr>
            <p:ph idx="3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1" name="Google Shape;441;p23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2" name="Google Shape;442;p23"/>
          <p:cNvSpPr txBox="1"/>
          <p:nvPr>
            <p:ph idx="4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3" name="Google Shape;443;p23"/>
          <p:cNvSpPr txBox="1"/>
          <p:nvPr>
            <p:ph idx="5" type="title"/>
          </p:nvPr>
        </p:nvSpPr>
        <p:spPr>
          <a:xfrm>
            <a:off x="8745374" y="2766000"/>
            <a:ext cx="21306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None/>
              <a:defRPr>
                <a:solidFill>
                  <a:srgbClr val="FFFFFF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44" name="Google Shape;444;p23"/>
          <p:cNvSpPr txBox="1"/>
          <p:nvPr>
            <p:ph idx="6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45" name="Google Shape;445;p23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1 1">
  <p:cSld name="MAIN_POINT_1_1_1_1">
    <p:bg>
      <p:bgPr>
        <a:solidFill>
          <a:srgbClr val="F0F0F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0" name="Google Shape;450;p2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4000"/>
              <a:buFont typeface="Lexend SemiBold"/>
              <a:buNone/>
              <a:defRPr sz="40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900"/>
              <a:buFont typeface="Lexend SemiBold"/>
              <a:buNone/>
              <a:defRPr sz="39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1" name="Google Shape;451;p24"/>
          <p:cNvSpPr/>
          <p:nvPr/>
        </p:nvSpPr>
        <p:spPr>
          <a:xfrm>
            <a:off x="3222675" y="1660875"/>
            <a:ext cx="1904700" cy="4359000"/>
          </a:xfrm>
          <a:prstGeom prst="rect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4"/>
          <p:cNvCxnSpPr/>
          <p:nvPr/>
        </p:nvCxnSpPr>
        <p:spPr>
          <a:xfrm>
            <a:off x="1296575" y="30301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1296575" y="356355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1296575" y="4116000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1296575" y="46565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4"/>
          <p:cNvCxnSpPr/>
          <p:nvPr/>
        </p:nvCxnSpPr>
        <p:spPr>
          <a:xfrm>
            <a:off x="1296575" y="519002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4"/>
          <p:cNvCxnSpPr/>
          <p:nvPr/>
        </p:nvCxnSpPr>
        <p:spPr>
          <a:xfrm>
            <a:off x="1296575" y="5736875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8" name="Google Shape;4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0426" y="2282262"/>
            <a:ext cx="1249198" cy="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 txBox="1"/>
          <p:nvPr>
            <p:ph idx="1" type="subTitle"/>
          </p:nvPr>
        </p:nvSpPr>
        <p:spPr>
          <a:xfrm>
            <a:off x="7044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0" name="Google Shape;460;p24"/>
          <p:cNvSpPr txBox="1"/>
          <p:nvPr>
            <p:ph idx="3" type="subTitle"/>
          </p:nvPr>
        </p:nvSpPr>
        <p:spPr>
          <a:xfrm>
            <a:off x="894987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1" name="Google Shape;461;p24"/>
          <p:cNvSpPr txBox="1"/>
          <p:nvPr>
            <p:ph idx="4" type="subTitle"/>
          </p:nvPr>
        </p:nvSpPr>
        <p:spPr>
          <a:xfrm>
            <a:off x="5118850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>
                <a:solidFill>
                  <a:srgbClr val="7575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None/>
              <a:defRPr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62" name="Google Shape;462;p24"/>
          <p:cNvSpPr txBox="1"/>
          <p:nvPr>
            <p:ph idx="5" type="subTitle"/>
          </p:nvPr>
        </p:nvSpPr>
        <p:spPr>
          <a:xfrm>
            <a:off x="7044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3" name="Google Shape;463;p24"/>
          <p:cNvSpPr txBox="1"/>
          <p:nvPr>
            <p:ph idx="6" type="subTitle"/>
          </p:nvPr>
        </p:nvSpPr>
        <p:spPr>
          <a:xfrm>
            <a:off x="5118850" y="1945650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4" name="Google Shape;464;p24"/>
          <p:cNvSpPr txBox="1"/>
          <p:nvPr>
            <p:ph idx="7" type="subTitle"/>
          </p:nvPr>
        </p:nvSpPr>
        <p:spPr>
          <a:xfrm>
            <a:off x="8949875" y="1945725"/>
            <a:ext cx="19218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5" name="Google Shape;465;p24"/>
          <p:cNvSpPr txBox="1"/>
          <p:nvPr>
            <p:ph idx="8" type="subTitle"/>
          </p:nvPr>
        </p:nvSpPr>
        <p:spPr>
          <a:xfrm>
            <a:off x="3214125" y="5197075"/>
            <a:ext cx="19218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exend Medium"/>
              <a:buNone/>
              <a:defRPr sz="1300">
                <a:solidFill>
                  <a:srgbClr val="FFFFFF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Lexend Medium"/>
              <a:buNone/>
              <a:defRPr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6" name="Google Shape;466;p24"/>
          <p:cNvSpPr txBox="1"/>
          <p:nvPr>
            <p:ph idx="9" type="subTitle"/>
          </p:nvPr>
        </p:nvSpPr>
        <p:spPr>
          <a:xfrm>
            <a:off x="1403725" y="5197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7" name="Google Shape;467;p24"/>
          <p:cNvSpPr txBox="1"/>
          <p:nvPr>
            <p:ph idx="13" type="subTitle"/>
          </p:nvPr>
        </p:nvSpPr>
        <p:spPr>
          <a:xfrm>
            <a:off x="1403725" y="465307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8" name="Google Shape;468;p24"/>
          <p:cNvSpPr txBox="1"/>
          <p:nvPr>
            <p:ph idx="14" type="subTitle"/>
          </p:nvPr>
        </p:nvSpPr>
        <p:spPr>
          <a:xfrm>
            <a:off x="1403725" y="41200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69" name="Google Shape;469;p24"/>
          <p:cNvSpPr txBox="1"/>
          <p:nvPr>
            <p:ph idx="15" type="subTitle"/>
          </p:nvPr>
        </p:nvSpPr>
        <p:spPr>
          <a:xfrm>
            <a:off x="1403725" y="3564625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0" name="Google Shape;470;p24"/>
          <p:cNvSpPr txBox="1"/>
          <p:nvPr>
            <p:ph idx="16" type="subTitle"/>
          </p:nvPr>
        </p:nvSpPr>
        <p:spPr>
          <a:xfrm>
            <a:off x="1403725" y="3032700"/>
            <a:ext cx="18063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 sz="13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Medium"/>
              <a:buNone/>
              <a:defRPr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1" name="Google Shape;471;p24"/>
          <p:cNvSpPr txBox="1"/>
          <p:nvPr>
            <p:ph idx="17" type="subTitle"/>
          </p:nvPr>
        </p:nvSpPr>
        <p:spPr>
          <a:xfrm>
            <a:off x="1403725" y="1945650"/>
            <a:ext cx="1806300" cy="108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Lexend Medium"/>
              <a:buNone/>
              <a:defRPr sz="1100">
                <a:solidFill>
                  <a:srgbClr val="75757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/>
        </p:txBody>
      </p:sp>
      <p:sp>
        <p:nvSpPr>
          <p:cNvPr id="472" name="Google Shape;472;p24"/>
          <p:cNvSpPr/>
          <p:nvPr>
            <p:ph idx="18" type="pic"/>
          </p:nvPr>
        </p:nvSpPr>
        <p:spPr>
          <a:xfrm>
            <a:off x="4043150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24"/>
          <p:cNvSpPr/>
          <p:nvPr>
            <p:ph idx="19" type="pic"/>
          </p:nvPr>
        </p:nvSpPr>
        <p:spPr>
          <a:xfrm>
            <a:off x="4043150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24"/>
          <p:cNvSpPr/>
          <p:nvPr>
            <p:ph idx="20" type="pic"/>
          </p:nvPr>
        </p:nvSpPr>
        <p:spPr>
          <a:xfrm>
            <a:off x="4043150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24"/>
          <p:cNvSpPr/>
          <p:nvPr>
            <p:ph idx="21" type="pic"/>
          </p:nvPr>
        </p:nvSpPr>
        <p:spPr>
          <a:xfrm>
            <a:off x="4043150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24"/>
          <p:cNvSpPr/>
          <p:nvPr>
            <p:ph idx="22" type="pic"/>
          </p:nvPr>
        </p:nvSpPr>
        <p:spPr>
          <a:xfrm>
            <a:off x="5946575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24"/>
          <p:cNvSpPr/>
          <p:nvPr>
            <p:ph idx="23" type="pic"/>
          </p:nvPr>
        </p:nvSpPr>
        <p:spPr>
          <a:xfrm>
            <a:off x="5946575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24"/>
          <p:cNvSpPr/>
          <p:nvPr>
            <p:ph idx="24" type="pic"/>
          </p:nvPr>
        </p:nvSpPr>
        <p:spPr>
          <a:xfrm>
            <a:off x="5946575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24"/>
          <p:cNvSpPr/>
          <p:nvPr>
            <p:ph idx="25" type="pic"/>
          </p:nvPr>
        </p:nvSpPr>
        <p:spPr>
          <a:xfrm>
            <a:off x="5946575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24"/>
          <p:cNvSpPr/>
          <p:nvPr>
            <p:ph idx="26" type="pic"/>
          </p:nvPr>
        </p:nvSpPr>
        <p:spPr>
          <a:xfrm>
            <a:off x="7863212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24"/>
          <p:cNvSpPr/>
          <p:nvPr>
            <p:ph idx="27" type="pic"/>
          </p:nvPr>
        </p:nvSpPr>
        <p:spPr>
          <a:xfrm>
            <a:off x="7863212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24"/>
          <p:cNvSpPr/>
          <p:nvPr>
            <p:ph idx="28" type="pic"/>
          </p:nvPr>
        </p:nvSpPr>
        <p:spPr>
          <a:xfrm>
            <a:off x="7863212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24"/>
          <p:cNvSpPr/>
          <p:nvPr>
            <p:ph idx="29" type="pic"/>
          </p:nvPr>
        </p:nvSpPr>
        <p:spPr>
          <a:xfrm>
            <a:off x="7863212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24"/>
          <p:cNvSpPr/>
          <p:nvPr>
            <p:ph idx="30" type="pic"/>
          </p:nvPr>
        </p:nvSpPr>
        <p:spPr>
          <a:xfrm>
            <a:off x="9773237" y="31796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24"/>
          <p:cNvSpPr/>
          <p:nvPr>
            <p:ph idx="31" type="pic"/>
          </p:nvPr>
        </p:nvSpPr>
        <p:spPr>
          <a:xfrm>
            <a:off x="9773237" y="3721875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24"/>
          <p:cNvSpPr/>
          <p:nvPr>
            <p:ph idx="32" type="pic"/>
          </p:nvPr>
        </p:nvSpPr>
        <p:spPr>
          <a:xfrm>
            <a:off x="9773237" y="4268388"/>
            <a:ext cx="275100" cy="2370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24"/>
          <p:cNvSpPr/>
          <p:nvPr>
            <p:ph idx="33" type="pic"/>
          </p:nvPr>
        </p:nvSpPr>
        <p:spPr>
          <a:xfrm>
            <a:off x="9773237" y="4805388"/>
            <a:ext cx="275100" cy="237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88" name="Google Shape;488;p24"/>
          <p:cNvCxnSpPr/>
          <p:nvPr/>
        </p:nvCxnSpPr>
        <p:spPr>
          <a:xfrm>
            <a:off x="1296575" y="1976038"/>
            <a:ext cx="9575100" cy="1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/>
          <p:nvPr>
            <p:ph idx="2" type="pic"/>
          </p:nvPr>
        </p:nvSpPr>
        <p:spPr>
          <a:xfrm>
            <a:off x="6094275" y="-175"/>
            <a:ext cx="6089700" cy="68739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2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3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25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 txBox="1"/>
          <p:nvPr>
            <p:ph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Lexend SemiBold"/>
              <a:buNone/>
              <a:defRPr sz="4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99" name="Google Shape;499;p26"/>
          <p:cNvSpPr txBox="1"/>
          <p:nvPr>
            <p:ph idx="2" type="title"/>
          </p:nvPr>
        </p:nvSpPr>
        <p:spPr>
          <a:xfrm>
            <a:off x="959643" y="2627233"/>
            <a:ext cx="4359900" cy="15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Lexend SemiBold"/>
              <a:buNone/>
              <a:defRPr sz="39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2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Lexend Light"/>
              <a:buNone/>
              <a:defRPr sz="1300">
                <a:solidFill>
                  <a:srgbClr val="D8D8D8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900"/>
              <a:buFont typeface="Lexend SemiBold"/>
              <a:buNone/>
              <a:defRPr sz="3900">
                <a:solidFill>
                  <a:srgbClr val="D8D8D8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2" name="Google Shape;502;p26"/>
          <p:cNvSpPr/>
          <p:nvPr>
            <p:ph idx="4" type="pic"/>
          </p:nvPr>
        </p:nvSpPr>
        <p:spPr>
          <a:xfrm>
            <a:off x="6573975" y="1166850"/>
            <a:ext cx="4736400" cy="4877400"/>
          </a:xfrm>
          <a:prstGeom prst="roundRect">
            <a:avLst>
              <a:gd fmla="val 1022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don them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 txBox="1"/>
          <p:nvPr>
            <p:ph type="title"/>
          </p:nvPr>
        </p:nvSpPr>
        <p:spPr>
          <a:xfrm>
            <a:off x="959655" y="838725"/>
            <a:ext cx="9770400" cy="7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Lexend SemiBold"/>
              <a:buNone/>
              <a:defRPr sz="55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Lexend SemiBold"/>
              <a:buNone/>
              <a:defRPr sz="4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6" name="Google Shape;506;p27"/>
          <p:cNvSpPr txBox="1"/>
          <p:nvPr>
            <p:ph idx="2" type="title"/>
          </p:nvPr>
        </p:nvSpPr>
        <p:spPr>
          <a:xfrm>
            <a:off x="10501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7" name="Google Shape;507;p27"/>
          <p:cNvSpPr txBox="1"/>
          <p:nvPr>
            <p:ph idx="3" type="title"/>
          </p:nvPr>
        </p:nvSpPr>
        <p:spPr>
          <a:xfrm>
            <a:off x="5722567" y="6314116"/>
            <a:ext cx="39537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Lexend SemiBold"/>
              <a:buNone/>
              <a:defRPr sz="39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pic>
        <p:nvPicPr>
          <p:cNvPr descr="edonlogo.png" id="508" name="Google Shape;5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102" y="6122751"/>
            <a:ext cx="1177349" cy="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400" y="2032725"/>
            <a:ext cx="7180775" cy="31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type="title"/>
          </p:nvPr>
        </p:nvSpPr>
        <p:spPr>
          <a:xfrm>
            <a:off x="1039448" y="924700"/>
            <a:ext cx="10100400" cy="11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exend SemiBold"/>
              <a:buNone/>
              <a:defRPr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Lexend SemiBold"/>
              <a:buNone/>
              <a:defRPr sz="5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92" name="Google Shape;92;p4"/>
          <p:cNvGrpSpPr/>
          <p:nvPr/>
        </p:nvGrpSpPr>
        <p:grpSpPr>
          <a:xfrm>
            <a:off x="2439551" y="5683155"/>
            <a:ext cx="1892719" cy="501454"/>
            <a:chOff x="1458225" y="3357575"/>
            <a:chExt cx="1419575" cy="376100"/>
          </a:xfrm>
        </p:grpSpPr>
        <p:grpSp>
          <p:nvGrpSpPr>
            <p:cNvPr id="93" name="Google Shape;93;p4"/>
            <p:cNvGrpSpPr/>
            <p:nvPr/>
          </p:nvGrpSpPr>
          <p:grpSpPr>
            <a:xfrm>
              <a:off x="1458225" y="3357575"/>
              <a:ext cx="1419575" cy="87900"/>
              <a:chOff x="1458225" y="3357575"/>
              <a:chExt cx="1419575" cy="87900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1458225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606189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54153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902117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050081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198044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346008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493972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641936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2789900" y="3357575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458225" y="3501675"/>
              <a:ext cx="1419575" cy="87900"/>
              <a:chOff x="1458225" y="3512500"/>
              <a:chExt cx="1419575" cy="879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5" name="Google Shape;115;p4"/>
            <p:cNvGrpSpPr/>
            <p:nvPr/>
          </p:nvGrpSpPr>
          <p:grpSpPr>
            <a:xfrm>
              <a:off x="1458225" y="3645775"/>
              <a:ext cx="1419575" cy="87900"/>
              <a:chOff x="1458225" y="3512500"/>
              <a:chExt cx="1419575" cy="879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1458225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606189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754153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902117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050081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2198044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346008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2493972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2641936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2789900" y="3512500"/>
                <a:ext cx="87900" cy="87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15125" lIns="115125" spcFirstLastPara="1" rIns="115125" wrap="square" tIns="1151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126" name="Google Shape;126;p4"/>
          <p:cNvSpPr/>
          <p:nvPr/>
        </p:nvSpPr>
        <p:spPr>
          <a:xfrm>
            <a:off x="10318233" y="6090700"/>
            <a:ext cx="1226100" cy="1226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867750" y="24727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9630925" y="4316100"/>
            <a:ext cx="571800" cy="5721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93C1"/>
              </a:buClr>
              <a:buSzPts val="1600"/>
              <a:buFont typeface="Lexend Light"/>
              <a:buChar char="●"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SemiBold"/>
              <a:buChar char="○"/>
              <a:defRPr sz="13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●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○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Char char="■"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3" name="Google Shape;133;p5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1050167" y="2908300"/>
            <a:ext cx="49023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SemiBold"/>
              <a:buNone/>
              <a:defRPr sz="2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39" name="Google Shape;139;p6"/>
          <p:cNvSpPr txBox="1"/>
          <p:nvPr>
            <p:ph idx="2" type="title"/>
          </p:nvPr>
        </p:nvSpPr>
        <p:spPr>
          <a:xfrm>
            <a:off x="6625467" y="2908300"/>
            <a:ext cx="45324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SemiBold"/>
              <a:buNone/>
              <a:defRPr sz="16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3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4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_3">
  <p:cSld name="MAIN_POINT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2495567" y="4650967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110867" y="2258900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6" name="Google Shape;146;p7"/>
          <p:cNvSpPr txBox="1"/>
          <p:nvPr>
            <p:ph idx="2" type="title"/>
          </p:nvPr>
        </p:nvSpPr>
        <p:spPr>
          <a:xfrm>
            <a:off x="4110867" y="3612833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7" name="Google Shape;147;p7"/>
          <p:cNvSpPr txBox="1"/>
          <p:nvPr>
            <p:ph idx="3" type="title"/>
          </p:nvPr>
        </p:nvSpPr>
        <p:spPr>
          <a:xfrm>
            <a:off x="4110867" y="4966767"/>
            <a:ext cx="49023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 Light"/>
              <a:buNone/>
              <a:defRPr sz="16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48" name="Google Shape;148;p7"/>
          <p:cNvSpPr/>
          <p:nvPr/>
        </p:nvSpPr>
        <p:spPr>
          <a:xfrm>
            <a:off x="2495567" y="3285700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2495567" y="1918383"/>
            <a:ext cx="1104900" cy="11049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idx="4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2" name="Google Shape;152;p7"/>
          <p:cNvSpPr txBox="1"/>
          <p:nvPr>
            <p:ph idx="5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3" name="Google Shape;153;p7"/>
          <p:cNvSpPr/>
          <p:nvPr>
            <p:ph idx="6" type="pic"/>
          </p:nvPr>
        </p:nvSpPr>
        <p:spPr>
          <a:xfrm>
            <a:off x="2807867" y="22083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7"/>
          <p:cNvSpPr/>
          <p:nvPr>
            <p:ph idx="7" type="pic"/>
          </p:nvPr>
        </p:nvSpPr>
        <p:spPr>
          <a:xfrm>
            <a:off x="2807867" y="3574633"/>
            <a:ext cx="480300" cy="5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7"/>
          <p:cNvSpPr/>
          <p:nvPr>
            <p:ph idx="8" type="pic"/>
          </p:nvPr>
        </p:nvSpPr>
        <p:spPr>
          <a:xfrm>
            <a:off x="2807867" y="4942983"/>
            <a:ext cx="480300" cy="52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1">
  <p:cSld name="MAIN_POINT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8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160" name="Google Shape;160;p8"/>
          <p:cNvGrpSpPr/>
          <p:nvPr/>
        </p:nvGrpSpPr>
        <p:grpSpPr>
          <a:xfrm>
            <a:off x="784225" y="3221850"/>
            <a:ext cx="10620375" cy="2422775"/>
            <a:chOff x="784225" y="3221850"/>
            <a:chExt cx="10620375" cy="2422775"/>
          </a:xfrm>
        </p:grpSpPr>
        <p:pic>
          <p:nvPicPr>
            <p:cNvPr id="161" name="Google Shape;16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4225" y="5177875"/>
              <a:ext cx="10620375" cy="466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8"/>
            <p:cNvCxnSpPr/>
            <p:nvPr/>
          </p:nvCxnSpPr>
          <p:spPr>
            <a:xfrm>
              <a:off x="2260600" y="510302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4470400" y="4638675"/>
              <a:ext cx="0" cy="769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6692100" y="5095875"/>
              <a:ext cx="0" cy="312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7798100" y="3652850"/>
              <a:ext cx="0" cy="1755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10005525" y="3343275"/>
              <a:ext cx="0" cy="206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8"/>
            <p:cNvSpPr/>
            <p:nvPr/>
          </p:nvSpPr>
          <p:spPr>
            <a:xfrm>
              <a:off x="9939075" y="32218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731650" y="3519650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6256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403950" y="451737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194150" y="4969825"/>
              <a:ext cx="132900" cy="133200"/>
            </a:xfrm>
            <a:prstGeom prst="ellipse">
              <a:avLst/>
            </a:prstGeom>
            <a:gradFill>
              <a:gsLst>
                <a:gs pos="0">
                  <a:srgbClr val="FF93C1"/>
                </a:gs>
                <a:gs pos="100000">
                  <a:srgbClr val="E4267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8"/>
          <p:cNvSpPr txBox="1"/>
          <p:nvPr>
            <p:ph idx="2" type="title"/>
          </p:nvPr>
        </p:nvSpPr>
        <p:spPr>
          <a:xfrm>
            <a:off x="196822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4" name="Google Shape;174;p8"/>
          <p:cNvSpPr txBox="1"/>
          <p:nvPr>
            <p:ph idx="3" type="title"/>
          </p:nvPr>
        </p:nvSpPr>
        <p:spPr>
          <a:xfrm>
            <a:off x="4179732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5" name="Google Shape;175;p8"/>
          <p:cNvSpPr txBox="1"/>
          <p:nvPr>
            <p:ph idx="4" type="title"/>
          </p:nvPr>
        </p:nvSpPr>
        <p:spPr>
          <a:xfrm>
            <a:off x="307397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6" name="Google Shape;176;p8"/>
          <p:cNvSpPr txBox="1"/>
          <p:nvPr>
            <p:ph idx="5" type="title"/>
          </p:nvPr>
        </p:nvSpPr>
        <p:spPr>
          <a:xfrm>
            <a:off x="5285488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7" name="Google Shape;177;p8"/>
          <p:cNvSpPr txBox="1"/>
          <p:nvPr>
            <p:ph idx="6" type="title"/>
          </p:nvPr>
        </p:nvSpPr>
        <p:spPr>
          <a:xfrm>
            <a:off x="7497000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8" name="Google Shape;178;p8"/>
          <p:cNvSpPr txBox="1"/>
          <p:nvPr>
            <p:ph idx="7" type="title"/>
          </p:nvPr>
        </p:nvSpPr>
        <p:spPr>
          <a:xfrm>
            <a:off x="6391244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79" name="Google Shape;179;p8"/>
          <p:cNvSpPr txBox="1"/>
          <p:nvPr>
            <p:ph idx="8" type="title"/>
          </p:nvPr>
        </p:nvSpPr>
        <p:spPr>
          <a:xfrm>
            <a:off x="8602756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0" name="Google Shape;180;p8"/>
          <p:cNvSpPr txBox="1"/>
          <p:nvPr>
            <p:ph idx="9" type="title"/>
          </p:nvPr>
        </p:nvSpPr>
        <p:spPr>
          <a:xfrm>
            <a:off x="9708513" y="5581725"/>
            <a:ext cx="609600" cy="39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8"/>
          <p:cNvSpPr txBox="1"/>
          <p:nvPr>
            <p:ph idx="13" type="title"/>
          </p:nvPr>
        </p:nvSpPr>
        <p:spPr>
          <a:xfrm>
            <a:off x="1460797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8"/>
          <p:cNvSpPr txBox="1"/>
          <p:nvPr>
            <p:ph idx="14" type="title"/>
          </p:nvPr>
        </p:nvSpPr>
        <p:spPr>
          <a:xfrm>
            <a:off x="1460797" y="43023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8"/>
          <p:cNvSpPr txBox="1"/>
          <p:nvPr>
            <p:ph idx="15" type="title"/>
          </p:nvPr>
        </p:nvSpPr>
        <p:spPr>
          <a:xfrm>
            <a:off x="3693272" y="331965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8"/>
          <p:cNvSpPr txBox="1"/>
          <p:nvPr>
            <p:ph idx="16" type="title"/>
          </p:nvPr>
        </p:nvSpPr>
        <p:spPr>
          <a:xfrm>
            <a:off x="3693272" y="3811000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8"/>
          <p:cNvSpPr txBox="1"/>
          <p:nvPr>
            <p:ph idx="17" type="title"/>
          </p:nvPr>
        </p:nvSpPr>
        <p:spPr>
          <a:xfrm>
            <a:off x="5895677" y="377684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8" type="title"/>
          </p:nvPr>
        </p:nvSpPr>
        <p:spPr>
          <a:xfrm>
            <a:off x="5895677" y="4268198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8"/>
          <p:cNvSpPr txBox="1"/>
          <p:nvPr>
            <p:ph idx="19" type="title"/>
          </p:nvPr>
        </p:nvSpPr>
        <p:spPr>
          <a:xfrm>
            <a:off x="7010552" y="229833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8"/>
          <p:cNvSpPr txBox="1"/>
          <p:nvPr>
            <p:ph idx="20" type="title"/>
          </p:nvPr>
        </p:nvSpPr>
        <p:spPr>
          <a:xfrm>
            <a:off x="7010552" y="2789686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8"/>
          <p:cNvSpPr txBox="1"/>
          <p:nvPr>
            <p:ph idx="21" type="title"/>
          </p:nvPr>
        </p:nvSpPr>
        <p:spPr>
          <a:xfrm>
            <a:off x="9222077" y="199981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8"/>
          <p:cNvSpPr txBox="1"/>
          <p:nvPr>
            <p:ph idx="22" type="title"/>
          </p:nvPr>
        </p:nvSpPr>
        <p:spPr>
          <a:xfrm>
            <a:off x="9222077" y="2491161"/>
            <a:ext cx="15825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 Light"/>
              <a:buNone/>
              <a:defRPr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8"/>
          <p:cNvSpPr txBox="1"/>
          <p:nvPr>
            <p:ph idx="23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2">
  <p:cSld name="MAIN_POIN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6" name="Google Shape;196;p9"/>
          <p:cNvSpPr/>
          <p:nvPr/>
        </p:nvSpPr>
        <p:spPr>
          <a:xfrm>
            <a:off x="8207400" y="1841838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626363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045350" y="1852625"/>
            <a:ext cx="2936100" cy="4007700"/>
          </a:xfrm>
          <a:prstGeom prst="roundRect">
            <a:avLst>
              <a:gd fmla="val 17275" name="adj"/>
            </a:avLst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>
            <p:ph idx="2" type="pic"/>
          </p:nvPr>
        </p:nvSpPr>
        <p:spPr>
          <a:xfrm>
            <a:off x="170680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"/>
          <p:cNvSpPr/>
          <p:nvPr>
            <p:ph idx="3" type="pic"/>
          </p:nvPr>
        </p:nvSpPr>
        <p:spPr>
          <a:xfrm>
            <a:off x="5269725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"/>
          <p:cNvSpPr/>
          <p:nvPr>
            <p:ph idx="4" type="pic"/>
          </p:nvPr>
        </p:nvSpPr>
        <p:spPr>
          <a:xfrm>
            <a:off x="8832650" y="2291125"/>
            <a:ext cx="1649400" cy="1649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"/>
          <p:cNvSpPr txBox="1"/>
          <p:nvPr>
            <p:ph idx="1" type="subTitle"/>
          </p:nvPr>
        </p:nvSpPr>
        <p:spPr>
          <a:xfrm>
            <a:off x="6135300" y="984100"/>
            <a:ext cx="5022600" cy="5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9"/>
          <p:cNvSpPr txBox="1"/>
          <p:nvPr>
            <p:ph idx="5" type="title"/>
          </p:nvPr>
        </p:nvSpPr>
        <p:spPr>
          <a:xfrm>
            <a:off x="11993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6" type="title"/>
          </p:nvPr>
        </p:nvSpPr>
        <p:spPr>
          <a:xfrm>
            <a:off x="11992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5" name="Google Shape;205;p9"/>
          <p:cNvSpPr txBox="1"/>
          <p:nvPr>
            <p:ph idx="7" type="title"/>
          </p:nvPr>
        </p:nvSpPr>
        <p:spPr>
          <a:xfrm>
            <a:off x="11993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6" name="Google Shape;206;p9"/>
          <p:cNvSpPr txBox="1"/>
          <p:nvPr>
            <p:ph idx="8" type="title"/>
          </p:nvPr>
        </p:nvSpPr>
        <p:spPr>
          <a:xfrm>
            <a:off x="478737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7" name="Google Shape;207;p9"/>
          <p:cNvSpPr txBox="1"/>
          <p:nvPr>
            <p:ph idx="9" type="title"/>
          </p:nvPr>
        </p:nvSpPr>
        <p:spPr>
          <a:xfrm>
            <a:off x="478727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8" name="Google Shape;208;p9"/>
          <p:cNvSpPr txBox="1"/>
          <p:nvPr>
            <p:ph idx="13" type="title"/>
          </p:nvPr>
        </p:nvSpPr>
        <p:spPr>
          <a:xfrm>
            <a:off x="478737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9" name="Google Shape;209;p9"/>
          <p:cNvSpPr txBox="1"/>
          <p:nvPr>
            <p:ph idx="14" type="title"/>
          </p:nvPr>
        </p:nvSpPr>
        <p:spPr>
          <a:xfrm>
            <a:off x="8375425" y="4167075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None/>
              <a:defRPr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0" name="Google Shape;210;p9"/>
          <p:cNvSpPr txBox="1"/>
          <p:nvPr>
            <p:ph idx="15" type="title"/>
          </p:nvPr>
        </p:nvSpPr>
        <p:spPr>
          <a:xfrm>
            <a:off x="8375325" y="444385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idx="16" type="title"/>
          </p:nvPr>
        </p:nvSpPr>
        <p:spPr>
          <a:xfrm>
            <a:off x="8375425" y="4812900"/>
            <a:ext cx="26142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 Light"/>
              <a:buNone/>
              <a:defRPr sz="11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2" name="Google Shape;212;p9"/>
          <p:cNvSpPr txBox="1"/>
          <p:nvPr>
            <p:ph idx="17" type="title"/>
          </p:nvPr>
        </p:nvSpPr>
        <p:spPr>
          <a:xfrm>
            <a:off x="959643" y="747628"/>
            <a:ext cx="4359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 3">
  <p:cSld name="MAIN_POINT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638175" y="647700"/>
            <a:ext cx="609600" cy="609900"/>
          </a:xfrm>
          <a:prstGeom prst="ellipse">
            <a:avLst/>
          </a:prstGeom>
          <a:gradFill>
            <a:gsLst>
              <a:gs pos="0">
                <a:srgbClr val="34FCC2"/>
              </a:gs>
              <a:gs pos="50000">
                <a:srgbClr val="00FDA8"/>
              </a:gs>
              <a:gs pos="100000">
                <a:srgbClr val="00BD7D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>
            <p:ph type="title"/>
          </p:nvPr>
        </p:nvSpPr>
        <p:spPr>
          <a:xfrm>
            <a:off x="1050180" y="904975"/>
            <a:ext cx="10163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 SemiBold"/>
              <a:buNone/>
              <a:defRPr sz="40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SemiBold"/>
              <a:buNone/>
              <a:defRPr sz="4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10"/>
          <p:cNvSpPr txBox="1"/>
          <p:nvPr>
            <p:ph idx="2"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 Light"/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exend SemiBold"/>
              <a:buNone/>
              <a:defRPr sz="39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8" name="Google Shape;218;p10"/>
          <p:cNvSpPr/>
          <p:nvPr/>
        </p:nvSpPr>
        <p:spPr>
          <a:xfrm>
            <a:off x="4637156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952644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8299381" y="1961400"/>
            <a:ext cx="2914500" cy="2916300"/>
          </a:xfrm>
          <a:prstGeom prst="ellipse">
            <a:avLst/>
          </a:prstGeom>
          <a:gradFill>
            <a:gsLst>
              <a:gs pos="0">
                <a:srgbClr val="FF93C1"/>
              </a:gs>
              <a:gs pos="100000">
                <a:srgbClr val="E42679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>
            <p:ph idx="3" type="title"/>
          </p:nvPr>
        </p:nvSpPr>
        <p:spPr>
          <a:xfrm>
            <a:off x="1064394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2" name="Google Shape;222;p10"/>
          <p:cNvSpPr txBox="1"/>
          <p:nvPr>
            <p:ph idx="4" type="title"/>
          </p:nvPr>
        </p:nvSpPr>
        <p:spPr>
          <a:xfrm>
            <a:off x="473775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3" name="Google Shape;223;p10"/>
          <p:cNvSpPr txBox="1"/>
          <p:nvPr>
            <p:ph idx="5" type="title"/>
          </p:nvPr>
        </p:nvSpPr>
        <p:spPr>
          <a:xfrm>
            <a:off x="8403337" y="2766000"/>
            <a:ext cx="2691000" cy="13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4" name="Google Shape;224;p10"/>
          <p:cNvSpPr txBox="1"/>
          <p:nvPr>
            <p:ph idx="1" type="subTitle"/>
          </p:nvPr>
        </p:nvSpPr>
        <p:spPr>
          <a:xfrm>
            <a:off x="10456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10"/>
          <p:cNvSpPr txBox="1"/>
          <p:nvPr>
            <p:ph idx="6" type="subTitle"/>
          </p:nvPr>
        </p:nvSpPr>
        <p:spPr>
          <a:xfrm>
            <a:off x="84033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10"/>
          <p:cNvSpPr txBox="1"/>
          <p:nvPr>
            <p:ph idx="7" type="subTitle"/>
          </p:nvPr>
        </p:nvSpPr>
        <p:spPr>
          <a:xfrm>
            <a:off x="4748925" y="4812900"/>
            <a:ext cx="2691000" cy="12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64">
          <p15:clr>
            <a:srgbClr val="E46962"/>
          </p15:clr>
        </p15:guide>
        <p15:guide id="2" orient="horz" pos="1449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0F0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2867" y="912717"/>
            <a:ext cx="761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800"/>
              <a:buFont typeface="Lexend SemiBold"/>
              <a:buNone/>
              <a:defRPr sz="38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2867" y="2325900"/>
            <a:ext cx="10557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Lexend Light"/>
              <a:buChar char="●"/>
              <a:defRPr sz="16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300"/>
              <a:buFont typeface="Lexend SemiBold"/>
              <a:buChar char="○"/>
              <a:defRPr sz="1300">
                <a:solidFill>
                  <a:srgbClr val="757575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2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2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2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●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2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○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2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00"/>
              <a:buFont typeface="Lexend Light"/>
              <a:buChar char="■"/>
              <a:defRPr sz="1000">
                <a:solidFill>
                  <a:srgbClr val="757575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125" lIns="115125" spcFirstLastPara="1" rIns="115125" wrap="square" tIns="1151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type="ctrTitle"/>
          </p:nvPr>
        </p:nvSpPr>
        <p:spPr>
          <a:xfrm>
            <a:off x="939800" y="2886633"/>
            <a:ext cx="9664800" cy="105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klasės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Nemokant Maven komandų, GUI naudoti yra paprasčiau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Geriausia žinoti abu naudojimo būdus ir naudoti juos pagal situaciją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Tačiau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Naudojant Maven komandas, galima automatizuoti projekto procesus</a:t>
            </a:r>
            <a:endParaRPr/>
          </a:p>
        </p:txBody>
      </p:sp>
      <p:sp>
        <p:nvSpPr>
          <p:cNvPr id="583" name="Google Shape;583;p37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4" name="Google Shape;584;p37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vs Terminal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</a:t>
            </a:r>
            <a:r>
              <a:rPr lang="en-GB" sz="2000"/>
              <a:t>ublic class Car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klasės kodas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}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// Objekto sukūrimas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Car volvo = new Car();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/>
              <a:t>Car bmw = new Car();</a:t>
            </a:r>
            <a:endParaRPr/>
          </a:p>
        </p:txBody>
      </p:sp>
      <p:sp>
        <p:nvSpPr>
          <p:cNvPr id="519" name="Google Shape;519;p29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0" name="Google Shape;520;p29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Klasės ir Objektai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Klasės atributai sukuriami taip pat, kaip paprasti kintamieji, tik pridedami du papildomi žodžiai.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Access Modifiers:</a:t>
            </a:r>
            <a:endParaRPr sz="2000"/>
          </a:p>
          <a:p>
            <a:pPr indent="-346075" lvl="0" marL="457200" rtl="0" algn="l">
              <a:spcBef>
                <a:spcPts val="150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public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private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p</a:t>
            </a:r>
            <a:r>
              <a:rPr lang="en-GB" sz="2000"/>
              <a:t>rotected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Non-access Modifiers:</a:t>
            </a:r>
            <a:endParaRPr sz="2000"/>
          </a:p>
          <a:p>
            <a:pPr indent="-346075" lvl="0" marL="457200" rtl="0" algn="l">
              <a:spcBef>
                <a:spcPts val="150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final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abstract</a:t>
            </a:r>
            <a:endParaRPr sz="2000"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30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Klasės atributai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Banko pervedimų programa: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Klasėje saugomos banko sąskaitos detalės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Transfer funkcija, užtikrinanti teisingą pervedimą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Pervedimui pakanka lėšų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Gavėjas gauna tiek pinigų, kiek buvo išsiųsta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Interaktyvi programa, leidžianti prisijungti prie banko sąskaitos ir ja naudotis</a:t>
            </a:r>
            <a:endParaRPr sz="2000"/>
          </a:p>
        </p:txBody>
      </p:sp>
      <p:sp>
        <p:nvSpPr>
          <p:cNvPr id="535" name="Google Shape;535;p31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31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Automatinio kompiliavimo įrankis. Su Maven galima:</a:t>
            </a:r>
            <a:endParaRPr sz="2000"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Sugeneruoti projekto failus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Automatizuoti testavimo procesą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Sukompiliuoti ir supakuoti projektą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Įterpti plugin’us į projektą</a:t>
            </a:r>
            <a:endParaRPr sz="2000"/>
          </a:p>
        </p:txBody>
      </p:sp>
      <p:sp>
        <p:nvSpPr>
          <p:cNvPr id="543" name="Google Shape;543;p32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4" name="Google Shape;544;p32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2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</a:t>
            </a:r>
            <a:r>
              <a:rPr lang="en-GB" sz="2000"/>
              <a:t>ublic </a:t>
            </a:r>
            <a:r>
              <a:rPr lang="en-GB" sz="2000"/>
              <a:t>c</a:t>
            </a:r>
            <a:r>
              <a:rPr lang="en-GB" sz="2000"/>
              <a:t>lass Transport { boolean moving = false; }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p</a:t>
            </a:r>
            <a:r>
              <a:rPr lang="en-GB" sz="2000"/>
              <a:t>ublic class Car extends Transport { boolean engineRunning = false; }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// klasė Car yra subklasė, todėl ji perima Transport atributus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Car car = new Car();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c</a:t>
            </a:r>
            <a:r>
              <a:rPr lang="en-GB" sz="2000"/>
              <a:t>ar.moving = true;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car.engineRunning = true;</a:t>
            </a:r>
            <a:endParaRPr sz="2000"/>
          </a:p>
        </p:txBody>
      </p:sp>
      <p:sp>
        <p:nvSpPr>
          <p:cNvPr id="551" name="Google Shape;551;p33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757575"/>
                </a:solidFill>
              </a:rPr>
              <a:t>‹#›</a:t>
            </a:fld>
            <a:endParaRPr>
              <a:solidFill>
                <a:srgbClr val="757575"/>
              </a:solidFill>
            </a:endParaRPr>
          </a:p>
        </p:txBody>
      </p:sp>
      <p:sp>
        <p:nvSpPr>
          <p:cNvPr id="552" name="Google Shape;552;p33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Subklasės ir superklasės!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Tam, kad galėtume nurodyti instrukcijas programai, patyrusiai klaidą, turime ‘pagauti’ tą klaidą: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try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Kodas potencialiai galintis suklysti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} catch(Exception e) {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000"/>
              <a:t>	// Kodas klaidos atveju. Naudojamas `e` kintamasis klaidos atspausdinimui</a:t>
            </a:r>
            <a:endParaRPr sz="20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559" name="Google Shape;559;p34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0" name="Google Shape;560;p34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4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try…catch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NumberFormatException - neteisingas parseInt argumentas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NullPointerException - vietoj objekto naudojama </a:t>
            </a:r>
            <a:r>
              <a:rPr b="1" lang="en-GB" sz="2000">
                <a:latin typeface="Lexend"/>
                <a:ea typeface="Lexend"/>
                <a:cs typeface="Lexend"/>
                <a:sym typeface="Lexend"/>
              </a:rPr>
              <a:t>null</a:t>
            </a:r>
            <a:r>
              <a:rPr lang="en-GB" sz="2000"/>
              <a:t> reikšmė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IOException - input/output klaida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FileNotFoundException - failas nerastas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ArrayIndexOutOfBoundsException - sąrašo indeksas už ribų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ArithmeticException - pvz.: dalyba iš nulio</a:t>
            </a:r>
            <a:endParaRPr sz="2000"/>
          </a:p>
        </p:txBody>
      </p:sp>
      <p:sp>
        <p:nvSpPr>
          <p:cNvPr id="567" name="Google Shape;567;p35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8" name="Google Shape;568;p35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Dažnos klaidos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idx="1" type="body"/>
          </p:nvPr>
        </p:nvSpPr>
        <p:spPr>
          <a:xfrm>
            <a:off x="1050167" y="2552700"/>
            <a:ext cx="10107600" cy="33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archetype:generate - generuoja projekto failus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clean compile - automatiškai sukompiliuoja visus projekto failus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clean package - automatiškai supakuoja projektą ir sugeneruoja .jar failą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mvn exec:java - vykdo Java programą naudojantis exec pluginu</a:t>
            </a:r>
            <a:endParaRPr/>
          </a:p>
        </p:txBody>
      </p:sp>
      <p:sp>
        <p:nvSpPr>
          <p:cNvPr id="575" name="Google Shape;575;p36"/>
          <p:cNvSpPr txBox="1"/>
          <p:nvPr>
            <p:ph idx="12" type="sldNum"/>
          </p:nvPr>
        </p:nvSpPr>
        <p:spPr>
          <a:xfrm>
            <a:off x="11157843" y="6083222"/>
            <a:ext cx="730800" cy="525000"/>
          </a:xfrm>
          <a:prstGeom prst="rect">
            <a:avLst/>
          </a:prstGeom>
        </p:spPr>
        <p:txBody>
          <a:bodyPr anchorCtr="0" anchor="ctr" bIns="115125" lIns="115125" spcFirstLastPara="1" rIns="115125" wrap="square" tIns="115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6" name="Google Shape;576;p36"/>
          <p:cNvSpPr txBox="1"/>
          <p:nvPr>
            <p:ph type="title"/>
          </p:nvPr>
        </p:nvSpPr>
        <p:spPr>
          <a:xfrm>
            <a:off x="647833" y="6243033"/>
            <a:ext cx="7302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 txBox="1"/>
          <p:nvPr>
            <p:ph idx="2" type="title"/>
          </p:nvPr>
        </p:nvSpPr>
        <p:spPr>
          <a:xfrm>
            <a:off x="959659" y="747625"/>
            <a:ext cx="10198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Maven komandos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