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79300"/>
  <p:notesSz cx="6858000" cy="9144000"/>
  <p:embeddedFontLst>
    <p:embeddedFont>
      <p:font typeface="Lexend SemiBold"/>
      <p:regular r:id="rId18"/>
      <p:bold r:id="rId19"/>
    </p:embeddedFont>
    <p:embeddedFont>
      <p:font typeface="Lexend Light"/>
      <p:regular r:id="rId20"/>
      <p:bold r:id="rId21"/>
    </p:embeddedFont>
    <p:embeddedFont>
      <p:font typeface="Lexend Medium"/>
      <p:regular r:id="rId22"/>
      <p:bold r:id="rId23"/>
    </p:embeddedFont>
    <p:embeddedFont>
      <p:font typeface="Lexe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383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Light-regular.fntdata"/><Relationship Id="rId22" Type="http://schemas.openxmlformats.org/officeDocument/2006/relationships/font" Target="fonts/LexendMedium-regular.fntdata"/><Relationship Id="rId21" Type="http://schemas.openxmlformats.org/officeDocument/2006/relationships/font" Target="fonts/LexendLight-bold.fntdata"/><Relationship Id="rId24" Type="http://schemas.openxmlformats.org/officeDocument/2006/relationships/font" Target="fonts/Lexend-regular.fntdata"/><Relationship Id="rId23" Type="http://schemas.openxmlformats.org/officeDocument/2006/relationships/font" Target="fonts/Lexen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exendSemiBold-bold.fntdata"/><Relationship Id="rId18" Type="http://schemas.openxmlformats.org/officeDocument/2006/relationships/font" Target="fonts/Lexend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e994c7b114_0_7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e994c7b1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e994c7b114_0_15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e994c7b1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e994c7b114_0_22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e994c7b1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a6b04d96ec_0_4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a6b04d96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a6b04d96ec_0_11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a6b04d96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a6b04d96ec_0_18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a6b04d96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e996bd239d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e996bd2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a6b04d96ec_0_543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a6b04d96e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63cfca8153_0_1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63cfca81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a6b04d96ec_0_25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a6b04d96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e994c7b114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e994c7b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5500"/>
              <a:buFont typeface="Lexend SemiBold"/>
              <a:buNone/>
              <a:defRPr sz="5500">
                <a:solidFill>
                  <a:srgbClr val="F0F0F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9pPr>
          </a:lstStyle>
          <a:p/>
        </p:txBody>
      </p:sp>
      <p:pic>
        <p:nvPicPr>
          <p:cNvPr descr="edonlogo.png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22" y="820466"/>
            <a:ext cx="2112025" cy="9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3147850" y="4992000"/>
            <a:ext cx="601800" cy="60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786900" y="2934600"/>
            <a:ext cx="601800" cy="60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410475" y="136777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731250" y="575752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9939096" y="519775"/>
            <a:ext cx="847800" cy="848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9367275" y="5091575"/>
            <a:ext cx="1916975" cy="502525"/>
            <a:chOff x="1993100" y="4488650"/>
            <a:chExt cx="1916975" cy="502525"/>
          </a:xfrm>
        </p:grpSpPr>
        <p:sp>
          <p:nvSpPr>
            <p:cNvPr id="18" name="Google Shape;18;p2"/>
            <p:cNvSpPr/>
            <p:nvPr/>
          </p:nvSpPr>
          <p:spPr>
            <a:xfrm>
              <a:off x="19931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1955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9552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908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955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79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980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32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909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861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931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1955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9552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908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955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979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980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32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909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861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931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955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9552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908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955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9979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980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932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909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861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2">
  <p:cSld name="MAIN_POINT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/>
          <p:nvPr/>
        </p:nvSpPr>
        <p:spPr>
          <a:xfrm>
            <a:off x="4637163" y="1933575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1228650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8629425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3" name="Google Shape;233;p11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4" name="Google Shape;234;p11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5" name="Google Shape;235;p11"/>
          <p:cNvSpPr txBox="1"/>
          <p:nvPr>
            <p:ph idx="3" type="title"/>
          </p:nvPr>
        </p:nvSpPr>
        <p:spPr>
          <a:xfrm>
            <a:off x="13446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6" name="Google Shape;236;p11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7" name="Google Shape;237;p11"/>
          <p:cNvSpPr txBox="1"/>
          <p:nvPr>
            <p:ph idx="5" type="title"/>
          </p:nvPr>
        </p:nvSpPr>
        <p:spPr>
          <a:xfrm>
            <a:off x="87453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8" name="Google Shape;238;p11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11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11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1 1">
  <p:cSld name="MAIN_POINT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4" name="Google Shape;244;p12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5" name="Google Shape;245;p12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6" name="Google Shape;246;p12"/>
          <p:cNvSpPr/>
          <p:nvPr/>
        </p:nvSpPr>
        <p:spPr>
          <a:xfrm>
            <a:off x="3222675" y="1660875"/>
            <a:ext cx="1904700" cy="4359000"/>
          </a:xfrm>
          <a:prstGeom prst="rect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2"/>
          <p:cNvCxnSpPr/>
          <p:nvPr/>
        </p:nvCxnSpPr>
        <p:spPr>
          <a:xfrm>
            <a:off x="1296575" y="30301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2"/>
          <p:cNvCxnSpPr/>
          <p:nvPr/>
        </p:nvCxnSpPr>
        <p:spPr>
          <a:xfrm>
            <a:off x="1296575" y="35635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2"/>
          <p:cNvCxnSpPr/>
          <p:nvPr/>
        </p:nvCxnSpPr>
        <p:spPr>
          <a:xfrm>
            <a:off x="1296575" y="411600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2"/>
          <p:cNvCxnSpPr/>
          <p:nvPr/>
        </p:nvCxnSpPr>
        <p:spPr>
          <a:xfrm>
            <a:off x="1296575" y="46565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12"/>
          <p:cNvCxnSpPr/>
          <p:nvPr/>
        </p:nvCxnSpPr>
        <p:spPr>
          <a:xfrm>
            <a:off x="1296575" y="519002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12"/>
          <p:cNvCxnSpPr/>
          <p:nvPr/>
        </p:nvCxnSpPr>
        <p:spPr>
          <a:xfrm>
            <a:off x="1296575" y="57368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3" name="Google Shape;2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426" y="2282262"/>
            <a:ext cx="1249198" cy="4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2"/>
          <p:cNvSpPr txBox="1"/>
          <p:nvPr>
            <p:ph idx="1" type="subTitle"/>
          </p:nvPr>
        </p:nvSpPr>
        <p:spPr>
          <a:xfrm>
            <a:off x="7044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12"/>
          <p:cNvSpPr txBox="1"/>
          <p:nvPr>
            <p:ph idx="3" type="subTitle"/>
          </p:nvPr>
        </p:nvSpPr>
        <p:spPr>
          <a:xfrm>
            <a:off x="8949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12"/>
          <p:cNvSpPr txBox="1"/>
          <p:nvPr>
            <p:ph idx="4" type="subTitle"/>
          </p:nvPr>
        </p:nvSpPr>
        <p:spPr>
          <a:xfrm>
            <a:off x="5118850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12"/>
          <p:cNvSpPr txBox="1"/>
          <p:nvPr>
            <p:ph idx="5" type="subTitle"/>
          </p:nvPr>
        </p:nvSpPr>
        <p:spPr>
          <a:xfrm>
            <a:off x="7044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58" name="Google Shape;258;p12"/>
          <p:cNvSpPr txBox="1"/>
          <p:nvPr>
            <p:ph idx="6" type="subTitle"/>
          </p:nvPr>
        </p:nvSpPr>
        <p:spPr>
          <a:xfrm>
            <a:off x="5118850" y="1945650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59" name="Google Shape;259;p12"/>
          <p:cNvSpPr txBox="1"/>
          <p:nvPr>
            <p:ph idx="7" type="subTitle"/>
          </p:nvPr>
        </p:nvSpPr>
        <p:spPr>
          <a:xfrm>
            <a:off x="8949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0" name="Google Shape;260;p12"/>
          <p:cNvSpPr txBox="1"/>
          <p:nvPr>
            <p:ph idx="8" type="subTitle"/>
          </p:nvPr>
        </p:nvSpPr>
        <p:spPr>
          <a:xfrm>
            <a:off x="321412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1" name="Google Shape;261;p12"/>
          <p:cNvSpPr txBox="1"/>
          <p:nvPr>
            <p:ph idx="9" type="subTitle"/>
          </p:nvPr>
        </p:nvSpPr>
        <p:spPr>
          <a:xfrm>
            <a:off x="1403725" y="5197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2" name="Google Shape;262;p12"/>
          <p:cNvSpPr txBox="1"/>
          <p:nvPr>
            <p:ph idx="13" type="subTitle"/>
          </p:nvPr>
        </p:nvSpPr>
        <p:spPr>
          <a:xfrm>
            <a:off x="1403725" y="4653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14" type="subTitle"/>
          </p:nvPr>
        </p:nvSpPr>
        <p:spPr>
          <a:xfrm>
            <a:off x="1403725" y="41200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15" type="subTitle"/>
          </p:nvPr>
        </p:nvSpPr>
        <p:spPr>
          <a:xfrm>
            <a:off x="1403725" y="356462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idx="16" type="subTitle"/>
          </p:nvPr>
        </p:nvSpPr>
        <p:spPr>
          <a:xfrm>
            <a:off x="1403725" y="30327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6" name="Google Shape;266;p12"/>
          <p:cNvSpPr txBox="1"/>
          <p:nvPr>
            <p:ph idx="17" type="subTitle"/>
          </p:nvPr>
        </p:nvSpPr>
        <p:spPr>
          <a:xfrm>
            <a:off x="1403725" y="1945650"/>
            <a:ext cx="18063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7" name="Google Shape;267;p12"/>
          <p:cNvSpPr/>
          <p:nvPr>
            <p:ph idx="18" type="pic"/>
          </p:nvPr>
        </p:nvSpPr>
        <p:spPr>
          <a:xfrm>
            <a:off x="4043150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12"/>
          <p:cNvSpPr/>
          <p:nvPr>
            <p:ph idx="19" type="pic"/>
          </p:nvPr>
        </p:nvSpPr>
        <p:spPr>
          <a:xfrm>
            <a:off x="4043150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12"/>
          <p:cNvSpPr/>
          <p:nvPr>
            <p:ph idx="20" type="pic"/>
          </p:nvPr>
        </p:nvSpPr>
        <p:spPr>
          <a:xfrm>
            <a:off x="4043150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12"/>
          <p:cNvSpPr/>
          <p:nvPr>
            <p:ph idx="21" type="pic"/>
          </p:nvPr>
        </p:nvSpPr>
        <p:spPr>
          <a:xfrm>
            <a:off x="4043150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12"/>
          <p:cNvSpPr/>
          <p:nvPr>
            <p:ph idx="22" type="pic"/>
          </p:nvPr>
        </p:nvSpPr>
        <p:spPr>
          <a:xfrm>
            <a:off x="5946575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12"/>
          <p:cNvSpPr/>
          <p:nvPr>
            <p:ph idx="23" type="pic"/>
          </p:nvPr>
        </p:nvSpPr>
        <p:spPr>
          <a:xfrm>
            <a:off x="5946575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12"/>
          <p:cNvSpPr/>
          <p:nvPr>
            <p:ph idx="24" type="pic"/>
          </p:nvPr>
        </p:nvSpPr>
        <p:spPr>
          <a:xfrm>
            <a:off x="5946575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12"/>
          <p:cNvSpPr/>
          <p:nvPr>
            <p:ph idx="25" type="pic"/>
          </p:nvPr>
        </p:nvSpPr>
        <p:spPr>
          <a:xfrm>
            <a:off x="5946575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12"/>
          <p:cNvSpPr/>
          <p:nvPr>
            <p:ph idx="26" type="pic"/>
          </p:nvPr>
        </p:nvSpPr>
        <p:spPr>
          <a:xfrm>
            <a:off x="7863212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12"/>
          <p:cNvSpPr/>
          <p:nvPr>
            <p:ph idx="27" type="pic"/>
          </p:nvPr>
        </p:nvSpPr>
        <p:spPr>
          <a:xfrm>
            <a:off x="7863212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2"/>
          <p:cNvSpPr/>
          <p:nvPr>
            <p:ph idx="28" type="pic"/>
          </p:nvPr>
        </p:nvSpPr>
        <p:spPr>
          <a:xfrm>
            <a:off x="7863212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12"/>
          <p:cNvSpPr/>
          <p:nvPr>
            <p:ph idx="29" type="pic"/>
          </p:nvPr>
        </p:nvSpPr>
        <p:spPr>
          <a:xfrm>
            <a:off x="7863212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12"/>
          <p:cNvSpPr/>
          <p:nvPr>
            <p:ph idx="30" type="pic"/>
          </p:nvPr>
        </p:nvSpPr>
        <p:spPr>
          <a:xfrm>
            <a:off x="9773237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12"/>
          <p:cNvSpPr/>
          <p:nvPr>
            <p:ph idx="31" type="pic"/>
          </p:nvPr>
        </p:nvSpPr>
        <p:spPr>
          <a:xfrm>
            <a:off x="9773237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12"/>
          <p:cNvSpPr/>
          <p:nvPr>
            <p:ph idx="32" type="pic"/>
          </p:nvPr>
        </p:nvSpPr>
        <p:spPr>
          <a:xfrm>
            <a:off x="9773237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12"/>
          <p:cNvSpPr/>
          <p:nvPr>
            <p:ph idx="33" type="pic"/>
          </p:nvPr>
        </p:nvSpPr>
        <p:spPr>
          <a:xfrm>
            <a:off x="9773237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SECTION_TITLE_AND_DESCRIPTION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8" name="Google Shape;288;p13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9" name="Google Shape;289;p13"/>
          <p:cNvSpPr/>
          <p:nvPr>
            <p:ph idx="4" type="pic"/>
          </p:nvPr>
        </p:nvSpPr>
        <p:spPr>
          <a:xfrm>
            <a:off x="6089600" y="0"/>
            <a:ext cx="60897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3" name="Google Shape;293;p14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5" name="Google Shape;295;p14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6" name="Google Shape;296;p14"/>
          <p:cNvSpPr/>
          <p:nvPr>
            <p:ph idx="4" type="pic"/>
          </p:nvPr>
        </p:nvSpPr>
        <p:spPr>
          <a:xfrm>
            <a:off x="6573975" y="1166850"/>
            <a:ext cx="4736400" cy="4877400"/>
          </a:xfrm>
          <a:prstGeom prst="roundRect">
            <a:avLst>
              <a:gd fmla="val 1022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don theme 1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 txBox="1"/>
          <p:nvPr>
            <p:ph type="title"/>
          </p:nvPr>
        </p:nvSpPr>
        <p:spPr>
          <a:xfrm>
            <a:off x="959655" y="838725"/>
            <a:ext cx="9770400" cy="7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0" name="Google Shape;300;p15"/>
          <p:cNvSpPr txBox="1"/>
          <p:nvPr>
            <p:ph idx="2" type="title"/>
          </p:nvPr>
        </p:nvSpPr>
        <p:spPr>
          <a:xfrm>
            <a:off x="10501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3" type="title"/>
          </p:nvPr>
        </p:nvSpPr>
        <p:spPr>
          <a:xfrm>
            <a:off x="57225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pic>
        <p:nvPicPr>
          <p:cNvPr descr="edonlogo.png" id="302" name="Google Shape;3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6102" y="6122751"/>
            <a:ext cx="1177349" cy="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1039448" y="924700"/>
            <a:ext cx="10100400" cy="112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Lexend SemiBold"/>
              <a:buNone/>
              <a:defRPr sz="55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5" name="Google Shape;305;p16"/>
          <p:cNvSpPr/>
          <p:nvPr/>
        </p:nvSpPr>
        <p:spPr>
          <a:xfrm>
            <a:off x="4467225" y="4095750"/>
            <a:ext cx="1009800" cy="1010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10977450" y="2066925"/>
            <a:ext cx="605100" cy="605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7329375" y="2672025"/>
            <a:ext cx="328800" cy="3288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9639000" y="4314750"/>
            <a:ext cx="571800" cy="572100"/>
          </a:xfrm>
          <a:prstGeom prst="ellipse">
            <a:avLst/>
          </a:prstGeom>
          <a:gradFill>
            <a:gsLst>
              <a:gs pos="0">
                <a:srgbClr val="8239FF"/>
              </a:gs>
              <a:gs pos="100000">
                <a:srgbClr val="622CC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1866600" y="2476425"/>
            <a:ext cx="571800" cy="572100"/>
          </a:xfrm>
          <a:prstGeom prst="ellipse">
            <a:avLst/>
          </a:prstGeom>
          <a:gradFill>
            <a:gsLst>
              <a:gs pos="0">
                <a:srgbClr val="8239FF"/>
              </a:gs>
              <a:gs pos="100000">
                <a:srgbClr val="622CC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16"/>
          <p:cNvGrpSpPr/>
          <p:nvPr/>
        </p:nvGrpSpPr>
        <p:grpSpPr>
          <a:xfrm>
            <a:off x="2438400" y="5660225"/>
            <a:ext cx="1916975" cy="502525"/>
            <a:chOff x="1993100" y="4488650"/>
            <a:chExt cx="1916975" cy="502525"/>
          </a:xfrm>
        </p:grpSpPr>
        <p:sp>
          <p:nvSpPr>
            <p:cNvPr id="311" name="Google Shape;311;p16"/>
            <p:cNvSpPr/>
            <p:nvPr/>
          </p:nvSpPr>
          <p:spPr>
            <a:xfrm>
              <a:off x="19931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1955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39552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5908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7955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9979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31980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3932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5909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7861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9931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1955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239552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5908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7955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29979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1980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33932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35909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37861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9931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1955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39552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25908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27955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29979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31980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3932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35909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37861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0F0F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  <a:defRPr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SemiBold"/>
              <a:buChar char="○"/>
              <a:defRPr sz="13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4" name="Google Shape;344;p17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5" name="Google Shape;345;p1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solidFill>
          <a:srgbClr val="F0F0F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0" name="Google Shape;350;p18"/>
          <p:cNvSpPr txBox="1"/>
          <p:nvPr>
            <p:ph type="title"/>
          </p:nvPr>
        </p:nvSpPr>
        <p:spPr>
          <a:xfrm>
            <a:off x="1050167" y="2908300"/>
            <a:ext cx="49023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Lexend SemiBold"/>
              <a:buNone/>
              <a:defRPr sz="2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1" name="Google Shape;351;p18"/>
          <p:cNvSpPr txBox="1"/>
          <p:nvPr>
            <p:ph idx="2" type="title"/>
          </p:nvPr>
        </p:nvSpPr>
        <p:spPr>
          <a:xfrm>
            <a:off x="6625467" y="2908300"/>
            <a:ext cx="45324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SemiBold"/>
              <a:buNone/>
              <a:defRPr sz="16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2" name="Google Shape;352;p18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3" name="Google Shape;353;p18"/>
          <p:cNvSpPr txBox="1"/>
          <p:nvPr>
            <p:ph idx="4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2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7" name="Google Shape;357;p1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8" name="Google Shape;358;p19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2" type="title"/>
          </p:nvPr>
        </p:nvSpPr>
        <p:spPr>
          <a:xfrm>
            <a:off x="196822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0" name="Google Shape;360;p19"/>
          <p:cNvSpPr txBox="1"/>
          <p:nvPr>
            <p:ph idx="3" type="title"/>
          </p:nvPr>
        </p:nvSpPr>
        <p:spPr>
          <a:xfrm>
            <a:off x="4179732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1" name="Google Shape;361;p19"/>
          <p:cNvSpPr txBox="1"/>
          <p:nvPr>
            <p:ph idx="4" type="title"/>
          </p:nvPr>
        </p:nvSpPr>
        <p:spPr>
          <a:xfrm>
            <a:off x="307397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2" name="Google Shape;362;p19"/>
          <p:cNvSpPr txBox="1"/>
          <p:nvPr>
            <p:ph idx="5" type="title"/>
          </p:nvPr>
        </p:nvSpPr>
        <p:spPr>
          <a:xfrm>
            <a:off x="5285488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3" name="Google Shape;363;p19"/>
          <p:cNvSpPr txBox="1"/>
          <p:nvPr>
            <p:ph idx="6" type="title"/>
          </p:nvPr>
        </p:nvSpPr>
        <p:spPr>
          <a:xfrm>
            <a:off x="749700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4" name="Google Shape;364;p19"/>
          <p:cNvSpPr txBox="1"/>
          <p:nvPr>
            <p:ph idx="7" type="title"/>
          </p:nvPr>
        </p:nvSpPr>
        <p:spPr>
          <a:xfrm>
            <a:off x="6391244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5" name="Google Shape;365;p19"/>
          <p:cNvSpPr txBox="1"/>
          <p:nvPr>
            <p:ph idx="8" type="title"/>
          </p:nvPr>
        </p:nvSpPr>
        <p:spPr>
          <a:xfrm>
            <a:off x="860275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6" name="Google Shape;366;p19"/>
          <p:cNvSpPr txBox="1"/>
          <p:nvPr>
            <p:ph idx="9" type="title"/>
          </p:nvPr>
        </p:nvSpPr>
        <p:spPr>
          <a:xfrm>
            <a:off x="9708513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7" name="Google Shape;367;p19"/>
          <p:cNvSpPr txBox="1"/>
          <p:nvPr>
            <p:ph idx="13" type="title"/>
          </p:nvPr>
        </p:nvSpPr>
        <p:spPr>
          <a:xfrm>
            <a:off x="1460797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8" name="Google Shape;368;p19"/>
          <p:cNvSpPr txBox="1"/>
          <p:nvPr>
            <p:ph idx="14" type="title"/>
          </p:nvPr>
        </p:nvSpPr>
        <p:spPr>
          <a:xfrm>
            <a:off x="1460797" y="43023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9" name="Google Shape;369;p19"/>
          <p:cNvSpPr txBox="1"/>
          <p:nvPr>
            <p:ph idx="15" type="title"/>
          </p:nvPr>
        </p:nvSpPr>
        <p:spPr>
          <a:xfrm>
            <a:off x="3693272" y="33196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0" name="Google Shape;370;p19"/>
          <p:cNvSpPr txBox="1"/>
          <p:nvPr>
            <p:ph idx="16" type="title"/>
          </p:nvPr>
        </p:nvSpPr>
        <p:spPr>
          <a:xfrm>
            <a:off x="3693272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1" name="Google Shape;371;p19"/>
          <p:cNvSpPr txBox="1"/>
          <p:nvPr>
            <p:ph idx="17" type="title"/>
          </p:nvPr>
        </p:nvSpPr>
        <p:spPr>
          <a:xfrm>
            <a:off x="5895677" y="377684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2" name="Google Shape;372;p19"/>
          <p:cNvSpPr txBox="1"/>
          <p:nvPr>
            <p:ph idx="18" type="title"/>
          </p:nvPr>
        </p:nvSpPr>
        <p:spPr>
          <a:xfrm>
            <a:off x="5895677" y="426819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3" name="Google Shape;373;p19"/>
          <p:cNvSpPr txBox="1"/>
          <p:nvPr>
            <p:ph idx="19" type="title"/>
          </p:nvPr>
        </p:nvSpPr>
        <p:spPr>
          <a:xfrm>
            <a:off x="7010552" y="229833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4" name="Google Shape;374;p19"/>
          <p:cNvSpPr txBox="1"/>
          <p:nvPr>
            <p:ph idx="20" type="title"/>
          </p:nvPr>
        </p:nvSpPr>
        <p:spPr>
          <a:xfrm>
            <a:off x="7010552" y="278968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5" name="Google Shape;375;p19"/>
          <p:cNvSpPr txBox="1"/>
          <p:nvPr>
            <p:ph idx="21" type="title"/>
          </p:nvPr>
        </p:nvSpPr>
        <p:spPr>
          <a:xfrm>
            <a:off x="9222077" y="199981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6" name="Google Shape;376;p19"/>
          <p:cNvSpPr txBox="1"/>
          <p:nvPr>
            <p:ph idx="22" type="title"/>
          </p:nvPr>
        </p:nvSpPr>
        <p:spPr>
          <a:xfrm>
            <a:off x="9222077" y="249116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7" name="Google Shape;377;p19"/>
          <p:cNvSpPr txBox="1"/>
          <p:nvPr>
            <p:ph idx="23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cxnSp>
        <p:nvCxnSpPr>
          <p:cNvPr id="378" name="Google Shape;378;p19"/>
          <p:cNvCxnSpPr/>
          <p:nvPr/>
        </p:nvCxnSpPr>
        <p:spPr>
          <a:xfrm>
            <a:off x="2260600" y="5103025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19"/>
          <p:cNvCxnSpPr/>
          <p:nvPr/>
        </p:nvCxnSpPr>
        <p:spPr>
          <a:xfrm>
            <a:off x="4470400" y="4638675"/>
            <a:ext cx="0" cy="7692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19"/>
          <p:cNvCxnSpPr/>
          <p:nvPr/>
        </p:nvCxnSpPr>
        <p:spPr>
          <a:xfrm>
            <a:off x="6692100" y="5095875"/>
            <a:ext cx="0" cy="3120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9"/>
          <p:cNvCxnSpPr/>
          <p:nvPr/>
        </p:nvCxnSpPr>
        <p:spPr>
          <a:xfrm>
            <a:off x="7798100" y="3652850"/>
            <a:ext cx="0" cy="17550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9"/>
          <p:cNvCxnSpPr/>
          <p:nvPr/>
        </p:nvCxnSpPr>
        <p:spPr>
          <a:xfrm>
            <a:off x="10005525" y="3343275"/>
            <a:ext cx="0" cy="20646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19"/>
          <p:cNvSpPr/>
          <p:nvPr/>
        </p:nvSpPr>
        <p:spPr>
          <a:xfrm>
            <a:off x="6625650" y="4969825"/>
            <a:ext cx="132900" cy="1332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2194150" y="4969825"/>
            <a:ext cx="132900" cy="1332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2700" y="5299992"/>
            <a:ext cx="10183424" cy="22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9" name="Google Shape;389;p20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0" name="Google Shape;390;p20"/>
          <p:cNvSpPr/>
          <p:nvPr/>
        </p:nvSpPr>
        <p:spPr>
          <a:xfrm>
            <a:off x="8207400" y="1841838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0"/>
          <p:cNvSpPr/>
          <p:nvPr/>
        </p:nvSpPr>
        <p:spPr>
          <a:xfrm>
            <a:off x="4626363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1045350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0"/>
          <p:cNvSpPr/>
          <p:nvPr>
            <p:ph idx="2" type="pic"/>
          </p:nvPr>
        </p:nvSpPr>
        <p:spPr>
          <a:xfrm>
            <a:off x="170680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0"/>
          <p:cNvSpPr/>
          <p:nvPr>
            <p:ph idx="3" type="pic"/>
          </p:nvPr>
        </p:nvSpPr>
        <p:spPr>
          <a:xfrm>
            <a:off x="5269725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0"/>
          <p:cNvSpPr/>
          <p:nvPr>
            <p:ph idx="4" type="pic"/>
          </p:nvPr>
        </p:nvSpPr>
        <p:spPr>
          <a:xfrm>
            <a:off x="883265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0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97" name="Google Shape;397;p20"/>
          <p:cNvSpPr txBox="1"/>
          <p:nvPr>
            <p:ph idx="5" type="title"/>
          </p:nvPr>
        </p:nvSpPr>
        <p:spPr>
          <a:xfrm>
            <a:off x="11993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8" name="Google Shape;398;p20"/>
          <p:cNvSpPr txBox="1"/>
          <p:nvPr>
            <p:ph idx="6" type="title"/>
          </p:nvPr>
        </p:nvSpPr>
        <p:spPr>
          <a:xfrm>
            <a:off x="11992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9" name="Google Shape;399;p20"/>
          <p:cNvSpPr txBox="1"/>
          <p:nvPr>
            <p:ph idx="7" type="title"/>
          </p:nvPr>
        </p:nvSpPr>
        <p:spPr>
          <a:xfrm>
            <a:off x="11993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0" name="Google Shape;400;p20"/>
          <p:cNvSpPr txBox="1"/>
          <p:nvPr>
            <p:ph idx="8" type="title"/>
          </p:nvPr>
        </p:nvSpPr>
        <p:spPr>
          <a:xfrm>
            <a:off x="478737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1" name="Google Shape;401;p20"/>
          <p:cNvSpPr txBox="1"/>
          <p:nvPr>
            <p:ph idx="9" type="title"/>
          </p:nvPr>
        </p:nvSpPr>
        <p:spPr>
          <a:xfrm>
            <a:off x="478727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2" name="Google Shape;402;p20"/>
          <p:cNvSpPr txBox="1"/>
          <p:nvPr>
            <p:ph idx="13" type="title"/>
          </p:nvPr>
        </p:nvSpPr>
        <p:spPr>
          <a:xfrm>
            <a:off x="478737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3" name="Google Shape;403;p20"/>
          <p:cNvSpPr txBox="1"/>
          <p:nvPr>
            <p:ph idx="14" type="title"/>
          </p:nvPr>
        </p:nvSpPr>
        <p:spPr>
          <a:xfrm>
            <a:off x="83754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4" name="Google Shape;404;p20"/>
          <p:cNvSpPr txBox="1"/>
          <p:nvPr>
            <p:ph idx="15" type="title"/>
          </p:nvPr>
        </p:nvSpPr>
        <p:spPr>
          <a:xfrm>
            <a:off x="83753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5" name="Google Shape;405;p20"/>
          <p:cNvSpPr txBox="1"/>
          <p:nvPr>
            <p:ph idx="16" type="title"/>
          </p:nvPr>
        </p:nvSpPr>
        <p:spPr>
          <a:xfrm>
            <a:off x="83754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6" name="Google Shape;406;p20"/>
          <p:cNvSpPr txBox="1"/>
          <p:nvPr>
            <p:ph idx="17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2002617" y="4476655"/>
            <a:ext cx="1892719" cy="501454"/>
            <a:chOff x="1458225" y="3357575"/>
            <a:chExt cx="1419575" cy="376100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458225" y="3357575"/>
              <a:ext cx="1419575" cy="87900"/>
              <a:chOff x="1458225" y="3357575"/>
              <a:chExt cx="1419575" cy="879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1458225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606189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754153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902117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050081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2198044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2346008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493972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641936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789900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458225" y="3501675"/>
              <a:ext cx="1419575" cy="87900"/>
              <a:chOff x="1458225" y="3512500"/>
              <a:chExt cx="1419575" cy="879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458225" y="3645775"/>
              <a:ext cx="1419575" cy="87900"/>
              <a:chOff x="1458225" y="3512500"/>
              <a:chExt cx="1419575" cy="879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84" name="Google Shape;84;p3"/>
          <p:cNvSpPr/>
          <p:nvPr/>
        </p:nvSpPr>
        <p:spPr>
          <a:xfrm>
            <a:off x="5033088" y="125092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6909513" y="4822800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0186638" y="480075"/>
            <a:ext cx="923100" cy="9234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donlogo.png"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22" y="820466"/>
            <a:ext cx="2112025" cy="9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10718000" y="366825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rgbClr val="F0F0F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1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0" name="Google Shape;410;p2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1" name="Google Shape;411;p21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2" name="Google Shape;412;p21"/>
          <p:cNvSpPr/>
          <p:nvPr/>
        </p:nvSpPr>
        <p:spPr>
          <a:xfrm>
            <a:off x="4637156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952644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8299381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 txBox="1"/>
          <p:nvPr>
            <p:ph idx="3" type="title"/>
          </p:nvPr>
        </p:nvSpPr>
        <p:spPr>
          <a:xfrm>
            <a:off x="1064394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6" name="Google Shape;416;p21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7" name="Google Shape;417;p21"/>
          <p:cNvSpPr txBox="1"/>
          <p:nvPr>
            <p:ph idx="5" type="title"/>
          </p:nvPr>
        </p:nvSpPr>
        <p:spPr>
          <a:xfrm>
            <a:off x="840333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8" name="Google Shape;418;p21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19" name="Google Shape;419;p21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0" name="Google Shape;420;p21"/>
          <p:cNvSpPr txBox="1"/>
          <p:nvPr>
            <p:ph idx="7" type="subTitle"/>
          </p:nvPr>
        </p:nvSpPr>
        <p:spPr>
          <a:xfrm>
            <a:off x="4789738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2">
  <p:cSld name="MAIN_POINT_1_1_2">
    <p:bg>
      <p:bgPr>
        <a:solidFill>
          <a:srgbClr val="F0F0F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2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24" name="Google Shape;424;p2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5" name="Google Shape;425;p22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26" name="Google Shape;426;p22"/>
          <p:cNvSpPr txBox="1"/>
          <p:nvPr>
            <p:ph idx="1" type="subTitle"/>
          </p:nvPr>
        </p:nvSpPr>
        <p:spPr>
          <a:xfrm>
            <a:off x="4194075" y="2348075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7" name="Google Shape;427;p22"/>
          <p:cNvSpPr/>
          <p:nvPr>
            <p:ph idx="3" type="pic"/>
          </p:nvPr>
        </p:nvSpPr>
        <p:spPr>
          <a:xfrm>
            <a:off x="2883475" y="227560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22"/>
          <p:cNvSpPr/>
          <p:nvPr>
            <p:ph idx="4" type="pic"/>
          </p:nvPr>
        </p:nvSpPr>
        <p:spPr>
          <a:xfrm>
            <a:off x="2883475" y="348095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22"/>
          <p:cNvSpPr/>
          <p:nvPr>
            <p:ph idx="5" type="pic"/>
          </p:nvPr>
        </p:nvSpPr>
        <p:spPr>
          <a:xfrm>
            <a:off x="2883475" y="468630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22"/>
          <p:cNvSpPr txBox="1"/>
          <p:nvPr>
            <p:ph idx="6" type="subTitle"/>
          </p:nvPr>
        </p:nvSpPr>
        <p:spPr>
          <a:xfrm>
            <a:off x="4194075" y="3566838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31" name="Google Shape;431;p22"/>
          <p:cNvSpPr txBox="1"/>
          <p:nvPr>
            <p:ph idx="7" type="subTitle"/>
          </p:nvPr>
        </p:nvSpPr>
        <p:spPr>
          <a:xfrm>
            <a:off x="4194075" y="4785613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">
  <p:cSld name="MAIN_POINT_1_1_1">
    <p:bg>
      <p:bgPr>
        <a:solidFill>
          <a:srgbClr val="F0F0F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/>
          <p:nvPr/>
        </p:nvSpPr>
        <p:spPr>
          <a:xfrm>
            <a:off x="4637163" y="1933575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1228650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8629425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8" name="Google Shape;438;p23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9" name="Google Shape;439;p23"/>
          <p:cNvSpPr txBox="1"/>
          <p:nvPr>
            <p:ph idx="2" type="title"/>
          </p:nvPr>
        </p:nvSpPr>
        <p:spPr>
          <a:xfrm>
            <a:off x="13446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0" name="Google Shape;440;p23"/>
          <p:cNvSpPr txBox="1"/>
          <p:nvPr>
            <p:ph idx="3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1" name="Google Shape;441;p23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42" name="Google Shape;442;p23"/>
          <p:cNvSpPr txBox="1"/>
          <p:nvPr>
            <p:ph idx="4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43" name="Google Shape;443;p23"/>
          <p:cNvSpPr txBox="1"/>
          <p:nvPr>
            <p:ph idx="5" type="title"/>
          </p:nvPr>
        </p:nvSpPr>
        <p:spPr>
          <a:xfrm>
            <a:off x="87453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4" name="Google Shape;444;p23"/>
          <p:cNvSpPr txBox="1"/>
          <p:nvPr>
            <p:ph idx="6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45" name="Google Shape;445;p23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1">
  <p:cSld name="MAIN_POINT_1_1_1_1">
    <p:bg>
      <p:bgPr>
        <a:solidFill>
          <a:srgbClr val="F0F0F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9" name="Google Shape;449;p24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0" name="Google Shape;450;p24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1" name="Google Shape;451;p24"/>
          <p:cNvSpPr/>
          <p:nvPr/>
        </p:nvSpPr>
        <p:spPr>
          <a:xfrm>
            <a:off x="3222675" y="1660875"/>
            <a:ext cx="1904700" cy="4359000"/>
          </a:xfrm>
          <a:prstGeom prst="rect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24"/>
          <p:cNvCxnSpPr/>
          <p:nvPr/>
        </p:nvCxnSpPr>
        <p:spPr>
          <a:xfrm>
            <a:off x="1296575" y="30301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24"/>
          <p:cNvCxnSpPr/>
          <p:nvPr/>
        </p:nvCxnSpPr>
        <p:spPr>
          <a:xfrm>
            <a:off x="1296575" y="35635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24"/>
          <p:cNvCxnSpPr/>
          <p:nvPr/>
        </p:nvCxnSpPr>
        <p:spPr>
          <a:xfrm>
            <a:off x="1296575" y="411600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24"/>
          <p:cNvCxnSpPr/>
          <p:nvPr/>
        </p:nvCxnSpPr>
        <p:spPr>
          <a:xfrm>
            <a:off x="1296575" y="46565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4"/>
          <p:cNvCxnSpPr/>
          <p:nvPr/>
        </p:nvCxnSpPr>
        <p:spPr>
          <a:xfrm>
            <a:off x="1296575" y="519002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4"/>
          <p:cNvCxnSpPr/>
          <p:nvPr/>
        </p:nvCxnSpPr>
        <p:spPr>
          <a:xfrm>
            <a:off x="1296575" y="57368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8" name="Google Shape;4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0426" y="2282262"/>
            <a:ext cx="1249198" cy="4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4"/>
          <p:cNvSpPr txBox="1"/>
          <p:nvPr>
            <p:ph idx="1" type="subTitle"/>
          </p:nvPr>
        </p:nvSpPr>
        <p:spPr>
          <a:xfrm>
            <a:off x="7044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0" name="Google Shape;460;p24"/>
          <p:cNvSpPr txBox="1"/>
          <p:nvPr>
            <p:ph idx="3" type="subTitle"/>
          </p:nvPr>
        </p:nvSpPr>
        <p:spPr>
          <a:xfrm>
            <a:off x="8949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1" name="Google Shape;461;p24"/>
          <p:cNvSpPr txBox="1"/>
          <p:nvPr>
            <p:ph idx="4" type="subTitle"/>
          </p:nvPr>
        </p:nvSpPr>
        <p:spPr>
          <a:xfrm>
            <a:off x="5118850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2" name="Google Shape;462;p24"/>
          <p:cNvSpPr txBox="1"/>
          <p:nvPr>
            <p:ph idx="5" type="subTitle"/>
          </p:nvPr>
        </p:nvSpPr>
        <p:spPr>
          <a:xfrm>
            <a:off x="7044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3" name="Google Shape;463;p24"/>
          <p:cNvSpPr txBox="1"/>
          <p:nvPr>
            <p:ph idx="6" type="subTitle"/>
          </p:nvPr>
        </p:nvSpPr>
        <p:spPr>
          <a:xfrm>
            <a:off x="5118850" y="1945650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4" name="Google Shape;464;p24"/>
          <p:cNvSpPr txBox="1"/>
          <p:nvPr>
            <p:ph idx="7" type="subTitle"/>
          </p:nvPr>
        </p:nvSpPr>
        <p:spPr>
          <a:xfrm>
            <a:off x="8949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5" name="Google Shape;465;p24"/>
          <p:cNvSpPr txBox="1"/>
          <p:nvPr>
            <p:ph idx="8" type="subTitle"/>
          </p:nvPr>
        </p:nvSpPr>
        <p:spPr>
          <a:xfrm>
            <a:off x="321412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exend Medium"/>
              <a:buNone/>
              <a:defRPr sz="1300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6" name="Google Shape;466;p24"/>
          <p:cNvSpPr txBox="1"/>
          <p:nvPr>
            <p:ph idx="9" type="subTitle"/>
          </p:nvPr>
        </p:nvSpPr>
        <p:spPr>
          <a:xfrm>
            <a:off x="1403725" y="5197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7" name="Google Shape;467;p24"/>
          <p:cNvSpPr txBox="1"/>
          <p:nvPr>
            <p:ph idx="13" type="subTitle"/>
          </p:nvPr>
        </p:nvSpPr>
        <p:spPr>
          <a:xfrm>
            <a:off x="1403725" y="4653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8" name="Google Shape;468;p24"/>
          <p:cNvSpPr txBox="1"/>
          <p:nvPr>
            <p:ph idx="14" type="subTitle"/>
          </p:nvPr>
        </p:nvSpPr>
        <p:spPr>
          <a:xfrm>
            <a:off x="1403725" y="41200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9" name="Google Shape;469;p24"/>
          <p:cNvSpPr txBox="1"/>
          <p:nvPr>
            <p:ph idx="15" type="subTitle"/>
          </p:nvPr>
        </p:nvSpPr>
        <p:spPr>
          <a:xfrm>
            <a:off x="1403725" y="356462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0" name="Google Shape;470;p24"/>
          <p:cNvSpPr txBox="1"/>
          <p:nvPr>
            <p:ph idx="16" type="subTitle"/>
          </p:nvPr>
        </p:nvSpPr>
        <p:spPr>
          <a:xfrm>
            <a:off x="1403725" y="30327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1" name="Google Shape;471;p24"/>
          <p:cNvSpPr txBox="1"/>
          <p:nvPr>
            <p:ph idx="17" type="subTitle"/>
          </p:nvPr>
        </p:nvSpPr>
        <p:spPr>
          <a:xfrm>
            <a:off x="1403725" y="1945650"/>
            <a:ext cx="18063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2" name="Google Shape;472;p24"/>
          <p:cNvSpPr/>
          <p:nvPr>
            <p:ph idx="18" type="pic"/>
          </p:nvPr>
        </p:nvSpPr>
        <p:spPr>
          <a:xfrm>
            <a:off x="4043150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24"/>
          <p:cNvSpPr/>
          <p:nvPr>
            <p:ph idx="19" type="pic"/>
          </p:nvPr>
        </p:nvSpPr>
        <p:spPr>
          <a:xfrm>
            <a:off x="4043150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24"/>
          <p:cNvSpPr/>
          <p:nvPr>
            <p:ph idx="20" type="pic"/>
          </p:nvPr>
        </p:nvSpPr>
        <p:spPr>
          <a:xfrm>
            <a:off x="4043150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24"/>
          <p:cNvSpPr/>
          <p:nvPr>
            <p:ph idx="21" type="pic"/>
          </p:nvPr>
        </p:nvSpPr>
        <p:spPr>
          <a:xfrm>
            <a:off x="4043150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24"/>
          <p:cNvSpPr/>
          <p:nvPr>
            <p:ph idx="22" type="pic"/>
          </p:nvPr>
        </p:nvSpPr>
        <p:spPr>
          <a:xfrm>
            <a:off x="5946575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24"/>
          <p:cNvSpPr/>
          <p:nvPr>
            <p:ph idx="23" type="pic"/>
          </p:nvPr>
        </p:nvSpPr>
        <p:spPr>
          <a:xfrm>
            <a:off x="5946575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24"/>
          <p:cNvSpPr/>
          <p:nvPr>
            <p:ph idx="24" type="pic"/>
          </p:nvPr>
        </p:nvSpPr>
        <p:spPr>
          <a:xfrm>
            <a:off x="5946575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24"/>
          <p:cNvSpPr/>
          <p:nvPr>
            <p:ph idx="25" type="pic"/>
          </p:nvPr>
        </p:nvSpPr>
        <p:spPr>
          <a:xfrm>
            <a:off x="5946575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24"/>
          <p:cNvSpPr/>
          <p:nvPr>
            <p:ph idx="26" type="pic"/>
          </p:nvPr>
        </p:nvSpPr>
        <p:spPr>
          <a:xfrm>
            <a:off x="7863212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24"/>
          <p:cNvSpPr/>
          <p:nvPr>
            <p:ph idx="27" type="pic"/>
          </p:nvPr>
        </p:nvSpPr>
        <p:spPr>
          <a:xfrm>
            <a:off x="7863212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24"/>
          <p:cNvSpPr/>
          <p:nvPr>
            <p:ph idx="28" type="pic"/>
          </p:nvPr>
        </p:nvSpPr>
        <p:spPr>
          <a:xfrm>
            <a:off x="7863212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24"/>
          <p:cNvSpPr/>
          <p:nvPr>
            <p:ph idx="29" type="pic"/>
          </p:nvPr>
        </p:nvSpPr>
        <p:spPr>
          <a:xfrm>
            <a:off x="7863212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Google Shape;484;p24"/>
          <p:cNvSpPr/>
          <p:nvPr>
            <p:ph idx="30" type="pic"/>
          </p:nvPr>
        </p:nvSpPr>
        <p:spPr>
          <a:xfrm>
            <a:off x="9773237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Google Shape;485;p24"/>
          <p:cNvSpPr/>
          <p:nvPr>
            <p:ph idx="31" type="pic"/>
          </p:nvPr>
        </p:nvSpPr>
        <p:spPr>
          <a:xfrm>
            <a:off x="9773237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24"/>
          <p:cNvSpPr/>
          <p:nvPr>
            <p:ph idx="32" type="pic"/>
          </p:nvPr>
        </p:nvSpPr>
        <p:spPr>
          <a:xfrm>
            <a:off x="9773237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24"/>
          <p:cNvSpPr/>
          <p:nvPr>
            <p:ph idx="33" type="pic"/>
          </p:nvPr>
        </p:nvSpPr>
        <p:spPr>
          <a:xfrm>
            <a:off x="9773237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88" name="Google Shape;488;p24"/>
          <p:cNvCxnSpPr/>
          <p:nvPr/>
        </p:nvCxnSpPr>
        <p:spPr>
          <a:xfrm>
            <a:off x="1296575" y="1976038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5"/>
          <p:cNvSpPr/>
          <p:nvPr>
            <p:ph idx="2" type="pic"/>
          </p:nvPr>
        </p:nvSpPr>
        <p:spPr>
          <a:xfrm>
            <a:off x="6094275" y="-175"/>
            <a:ext cx="6089700" cy="68739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2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3" name="Google Shape;493;p25"/>
          <p:cNvSpPr txBox="1"/>
          <p:nvPr>
            <p:ph idx="3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4" name="Google Shape;494;p2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5" name="Google Shape;495;p25"/>
          <p:cNvSpPr txBox="1"/>
          <p:nvPr>
            <p:ph idx="4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6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9" name="Google Shape;499;p26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0" name="Google Shape;500;p2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1" name="Google Shape;501;p26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2" name="Google Shape;502;p26"/>
          <p:cNvSpPr/>
          <p:nvPr>
            <p:ph idx="4" type="pic"/>
          </p:nvPr>
        </p:nvSpPr>
        <p:spPr>
          <a:xfrm>
            <a:off x="6573975" y="1166850"/>
            <a:ext cx="4736400" cy="4877400"/>
          </a:xfrm>
          <a:prstGeom prst="roundRect">
            <a:avLst>
              <a:gd fmla="val 1022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don them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 txBox="1"/>
          <p:nvPr>
            <p:ph type="title"/>
          </p:nvPr>
        </p:nvSpPr>
        <p:spPr>
          <a:xfrm>
            <a:off x="959655" y="838725"/>
            <a:ext cx="9770400" cy="7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Lexend SemiBold"/>
              <a:buNone/>
              <a:defRPr sz="55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6" name="Google Shape;506;p27"/>
          <p:cNvSpPr txBox="1"/>
          <p:nvPr>
            <p:ph idx="2" type="title"/>
          </p:nvPr>
        </p:nvSpPr>
        <p:spPr>
          <a:xfrm>
            <a:off x="10501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7" name="Google Shape;507;p27"/>
          <p:cNvSpPr txBox="1"/>
          <p:nvPr>
            <p:ph idx="3" type="title"/>
          </p:nvPr>
        </p:nvSpPr>
        <p:spPr>
          <a:xfrm>
            <a:off x="57225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pic>
        <p:nvPicPr>
          <p:cNvPr descr="edonlogo.png" id="508" name="Google Shape;5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6102" y="6122751"/>
            <a:ext cx="1177349" cy="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400" y="2032725"/>
            <a:ext cx="7180775" cy="31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>
            <p:ph type="title"/>
          </p:nvPr>
        </p:nvSpPr>
        <p:spPr>
          <a:xfrm>
            <a:off x="1039448" y="924700"/>
            <a:ext cx="10100400" cy="112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92" name="Google Shape;92;p4"/>
          <p:cNvGrpSpPr/>
          <p:nvPr/>
        </p:nvGrpSpPr>
        <p:grpSpPr>
          <a:xfrm>
            <a:off x="2439551" y="5683155"/>
            <a:ext cx="1892719" cy="501454"/>
            <a:chOff x="1458225" y="3357575"/>
            <a:chExt cx="1419575" cy="376100"/>
          </a:xfrm>
        </p:grpSpPr>
        <p:grpSp>
          <p:nvGrpSpPr>
            <p:cNvPr id="93" name="Google Shape;93;p4"/>
            <p:cNvGrpSpPr/>
            <p:nvPr/>
          </p:nvGrpSpPr>
          <p:grpSpPr>
            <a:xfrm>
              <a:off x="1458225" y="3357575"/>
              <a:ext cx="1419575" cy="87900"/>
              <a:chOff x="1458225" y="3357575"/>
              <a:chExt cx="1419575" cy="87900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1458225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606189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54153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902117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2050081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198044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346008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493972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641936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2789900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458225" y="3501675"/>
              <a:ext cx="1419575" cy="87900"/>
              <a:chOff x="1458225" y="3512500"/>
              <a:chExt cx="1419575" cy="879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15" name="Google Shape;115;p4"/>
            <p:cNvGrpSpPr/>
            <p:nvPr/>
          </p:nvGrpSpPr>
          <p:grpSpPr>
            <a:xfrm>
              <a:off x="1458225" y="3645775"/>
              <a:ext cx="1419575" cy="87900"/>
              <a:chOff x="1458225" y="3512500"/>
              <a:chExt cx="1419575" cy="879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126" name="Google Shape;126;p4"/>
          <p:cNvSpPr/>
          <p:nvPr/>
        </p:nvSpPr>
        <p:spPr>
          <a:xfrm>
            <a:off x="10318233" y="6090700"/>
            <a:ext cx="1226100" cy="1226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867750" y="247270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9630925" y="431610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93C1"/>
              </a:buClr>
              <a:buSzPts val="1600"/>
              <a:buFont typeface="Lexend Light"/>
              <a:buChar char="●"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SemiBold"/>
              <a:buChar char="○"/>
              <a:defRPr sz="1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●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○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●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○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33" name="Google Shape;133;p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>
          <a:xfrm>
            <a:off x="1050167" y="2908300"/>
            <a:ext cx="49023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39" name="Google Shape;139;p6"/>
          <p:cNvSpPr txBox="1"/>
          <p:nvPr>
            <p:ph idx="2" type="title"/>
          </p:nvPr>
        </p:nvSpPr>
        <p:spPr>
          <a:xfrm>
            <a:off x="6625467" y="2908300"/>
            <a:ext cx="45324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SemiBold"/>
              <a:buNone/>
              <a:defRPr sz="16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40" name="Google Shape;140;p6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41" name="Google Shape;141;p6"/>
          <p:cNvSpPr txBox="1"/>
          <p:nvPr>
            <p:ph idx="4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_3">
  <p:cSld name="MAIN_POINT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2495567" y="4650967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110867" y="2258900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6" name="Google Shape;146;p7"/>
          <p:cNvSpPr txBox="1"/>
          <p:nvPr>
            <p:ph idx="2" type="title"/>
          </p:nvPr>
        </p:nvSpPr>
        <p:spPr>
          <a:xfrm>
            <a:off x="4110867" y="3612833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7" name="Google Shape;147;p7"/>
          <p:cNvSpPr txBox="1"/>
          <p:nvPr>
            <p:ph idx="3" type="title"/>
          </p:nvPr>
        </p:nvSpPr>
        <p:spPr>
          <a:xfrm>
            <a:off x="4110867" y="4966767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8" name="Google Shape;148;p7"/>
          <p:cNvSpPr/>
          <p:nvPr/>
        </p:nvSpPr>
        <p:spPr>
          <a:xfrm>
            <a:off x="2495567" y="3285700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2495567" y="1918383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7"/>
          <p:cNvSpPr txBox="1"/>
          <p:nvPr>
            <p:ph idx="4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2" name="Google Shape;152;p7"/>
          <p:cNvSpPr txBox="1"/>
          <p:nvPr>
            <p:ph idx="5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3" name="Google Shape;153;p7"/>
          <p:cNvSpPr/>
          <p:nvPr>
            <p:ph idx="6" type="pic"/>
          </p:nvPr>
        </p:nvSpPr>
        <p:spPr>
          <a:xfrm>
            <a:off x="2807867" y="2208333"/>
            <a:ext cx="480300" cy="52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7"/>
          <p:cNvSpPr/>
          <p:nvPr>
            <p:ph idx="7" type="pic"/>
          </p:nvPr>
        </p:nvSpPr>
        <p:spPr>
          <a:xfrm>
            <a:off x="2807867" y="3574633"/>
            <a:ext cx="480300" cy="52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7"/>
          <p:cNvSpPr/>
          <p:nvPr>
            <p:ph idx="8" type="pic"/>
          </p:nvPr>
        </p:nvSpPr>
        <p:spPr>
          <a:xfrm>
            <a:off x="2807867" y="4942983"/>
            <a:ext cx="480300" cy="52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1">
  <p:cSld name="MAIN_POINT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8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160" name="Google Shape;160;p8"/>
          <p:cNvGrpSpPr/>
          <p:nvPr/>
        </p:nvGrpSpPr>
        <p:grpSpPr>
          <a:xfrm>
            <a:off x="784225" y="3221850"/>
            <a:ext cx="10620375" cy="2422775"/>
            <a:chOff x="784225" y="3221850"/>
            <a:chExt cx="10620375" cy="2422775"/>
          </a:xfrm>
        </p:grpSpPr>
        <p:pic>
          <p:nvPicPr>
            <p:cNvPr id="161" name="Google Shape;16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4225" y="5177875"/>
              <a:ext cx="10620375" cy="466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2" name="Google Shape;162;p8"/>
            <p:cNvCxnSpPr/>
            <p:nvPr/>
          </p:nvCxnSpPr>
          <p:spPr>
            <a:xfrm>
              <a:off x="2260600" y="5103025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8"/>
            <p:cNvCxnSpPr/>
            <p:nvPr/>
          </p:nvCxnSpPr>
          <p:spPr>
            <a:xfrm>
              <a:off x="4470400" y="4638675"/>
              <a:ext cx="0" cy="769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8"/>
            <p:cNvCxnSpPr/>
            <p:nvPr/>
          </p:nvCxnSpPr>
          <p:spPr>
            <a:xfrm>
              <a:off x="6692100" y="5095875"/>
              <a:ext cx="0" cy="312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8"/>
            <p:cNvCxnSpPr/>
            <p:nvPr/>
          </p:nvCxnSpPr>
          <p:spPr>
            <a:xfrm>
              <a:off x="7798100" y="3652850"/>
              <a:ext cx="0" cy="1755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8"/>
            <p:cNvCxnSpPr/>
            <p:nvPr/>
          </p:nvCxnSpPr>
          <p:spPr>
            <a:xfrm>
              <a:off x="10005525" y="3343275"/>
              <a:ext cx="0" cy="206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8"/>
            <p:cNvSpPr/>
            <p:nvPr/>
          </p:nvSpPr>
          <p:spPr>
            <a:xfrm>
              <a:off x="9939075" y="3221850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731650" y="3519650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6625650" y="496982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403950" y="451737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194150" y="496982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8"/>
          <p:cNvSpPr txBox="1"/>
          <p:nvPr>
            <p:ph idx="2" type="title"/>
          </p:nvPr>
        </p:nvSpPr>
        <p:spPr>
          <a:xfrm>
            <a:off x="196822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4" name="Google Shape;174;p8"/>
          <p:cNvSpPr txBox="1"/>
          <p:nvPr>
            <p:ph idx="3" type="title"/>
          </p:nvPr>
        </p:nvSpPr>
        <p:spPr>
          <a:xfrm>
            <a:off x="4179732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5" name="Google Shape;175;p8"/>
          <p:cNvSpPr txBox="1"/>
          <p:nvPr>
            <p:ph idx="4" type="title"/>
          </p:nvPr>
        </p:nvSpPr>
        <p:spPr>
          <a:xfrm>
            <a:off x="307397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6" name="Google Shape;176;p8"/>
          <p:cNvSpPr txBox="1"/>
          <p:nvPr>
            <p:ph idx="5" type="title"/>
          </p:nvPr>
        </p:nvSpPr>
        <p:spPr>
          <a:xfrm>
            <a:off x="5285488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7" name="Google Shape;177;p8"/>
          <p:cNvSpPr txBox="1"/>
          <p:nvPr>
            <p:ph idx="6" type="title"/>
          </p:nvPr>
        </p:nvSpPr>
        <p:spPr>
          <a:xfrm>
            <a:off x="749700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8" name="Google Shape;178;p8"/>
          <p:cNvSpPr txBox="1"/>
          <p:nvPr>
            <p:ph idx="7" type="title"/>
          </p:nvPr>
        </p:nvSpPr>
        <p:spPr>
          <a:xfrm>
            <a:off x="6391244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9" name="Google Shape;179;p8"/>
          <p:cNvSpPr txBox="1"/>
          <p:nvPr>
            <p:ph idx="8" type="title"/>
          </p:nvPr>
        </p:nvSpPr>
        <p:spPr>
          <a:xfrm>
            <a:off x="860275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0" name="Google Shape;180;p8"/>
          <p:cNvSpPr txBox="1"/>
          <p:nvPr>
            <p:ph idx="9" type="title"/>
          </p:nvPr>
        </p:nvSpPr>
        <p:spPr>
          <a:xfrm>
            <a:off x="9708513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1" name="Google Shape;181;p8"/>
          <p:cNvSpPr txBox="1"/>
          <p:nvPr>
            <p:ph idx="13" type="title"/>
          </p:nvPr>
        </p:nvSpPr>
        <p:spPr>
          <a:xfrm>
            <a:off x="1460797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8"/>
          <p:cNvSpPr txBox="1"/>
          <p:nvPr>
            <p:ph idx="14" type="title"/>
          </p:nvPr>
        </p:nvSpPr>
        <p:spPr>
          <a:xfrm>
            <a:off x="1460797" y="43023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8"/>
          <p:cNvSpPr txBox="1"/>
          <p:nvPr>
            <p:ph idx="15" type="title"/>
          </p:nvPr>
        </p:nvSpPr>
        <p:spPr>
          <a:xfrm>
            <a:off x="3693272" y="33196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8"/>
          <p:cNvSpPr txBox="1"/>
          <p:nvPr>
            <p:ph idx="16" type="title"/>
          </p:nvPr>
        </p:nvSpPr>
        <p:spPr>
          <a:xfrm>
            <a:off x="3693272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8"/>
          <p:cNvSpPr txBox="1"/>
          <p:nvPr>
            <p:ph idx="17" type="title"/>
          </p:nvPr>
        </p:nvSpPr>
        <p:spPr>
          <a:xfrm>
            <a:off x="5895677" y="377684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8"/>
          <p:cNvSpPr txBox="1"/>
          <p:nvPr>
            <p:ph idx="18" type="title"/>
          </p:nvPr>
        </p:nvSpPr>
        <p:spPr>
          <a:xfrm>
            <a:off x="5895677" y="426819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8"/>
          <p:cNvSpPr txBox="1"/>
          <p:nvPr>
            <p:ph idx="19" type="title"/>
          </p:nvPr>
        </p:nvSpPr>
        <p:spPr>
          <a:xfrm>
            <a:off x="7010552" y="229833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8"/>
          <p:cNvSpPr txBox="1"/>
          <p:nvPr>
            <p:ph idx="20" type="title"/>
          </p:nvPr>
        </p:nvSpPr>
        <p:spPr>
          <a:xfrm>
            <a:off x="7010552" y="278968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8"/>
          <p:cNvSpPr txBox="1"/>
          <p:nvPr>
            <p:ph idx="21" type="title"/>
          </p:nvPr>
        </p:nvSpPr>
        <p:spPr>
          <a:xfrm>
            <a:off x="9222077" y="199981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8"/>
          <p:cNvSpPr txBox="1"/>
          <p:nvPr>
            <p:ph idx="22" type="title"/>
          </p:nvPr>
        </p:nvSpPr>
        <p:spPr>
          <a:xfrm>
            <a:off x="9222077" y="249116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8"/>
          <p:cNvSpPr txBox="1"/>
          <p:nvPr>
            <p:ph idx="23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2">
  <p:cSld name="MAIN_POINT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6" name="Google Shape;196;p9"/>
          <p:cNvSpPr/>
          <p:nvPr/>
        </p:nvSpPr>
        <p:spPr>
          <a:xfrm>
            <a:off x="8207400" y="1841838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4626363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045350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>
            <p:ph idx="2" type="pic"/>
          </p:nvPr>
        </p:nvSpPr>
        <p:spPr>
          <a:xfrm>
            <a:off x="170680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"/>
          <p:cNvSpPr/>
          <p:nvPr>
            <p:ph idx="3" type="pic"/>
          </p:nvPr>
        </p:nvSpPr>
        <p:spPr>
          <a:xfrm>
            <a:off x="5269725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"/>
          <p:cNvSpPr/>
          <p:nvPr>
            <p:ph idx="4" type="pic"/>
          </p:nvPr>
        </p:nvSpPr>
        <p:spPr>
          <a:xfrm>
            <a:off x="883265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9"/>
          <p:cNvSpPr txBox="1"/>
          <p:nvPr>
            <p:ph idx="5" type="title"/>
          </p:nvPr>
        </p:nvSpPr>
        <p:spPr>
          <a:xfrm>
            <a:off x="11993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4" name="Google Shape;204;p9"/>
          <p:cNvSpPr txBox="1"/>
          <p:nvPr>
            <p:ph idx="6" type="title"/>
          </p:nvPr>
        </p:nvSpPr>
        <p:spPr>
          <a:xfrm>
            <a:off x="11992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5" name="Google Shape;205;p9"/>
          <p:cNvSpPr txBox="1"/>
          <p:nvPr>
            <p:ph idx="7" type="title"/>
          </p:nvPr>
        </p:nvSpPr>
        <p:spPr>
          <a:xfrm>
            <a:off x="11993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6" name="Google Shape;206;p9"/>
          <p:cNvSpPr txBox="1"/>
          <p:nvPr>
            <p:ph idx="8" type="title"/>
          </p:nvPr>
        </p:nvSpPr>
        <p:spPr>
          <a:xfrm>
            <a:off x="478737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7" name="Google Shape;207;p9"/>
          <p:cNvSpPr txBox="1"/>
          <p:nvPr>
            <p:ph idx="9" type="title"/>
          </p:nvPr>
        </p:nvSpPr>
        <p:spPr>
          <a:xfrm>
            <a:off x="478727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8" name="Google Shape;208;p9"/>
          <p:cNvSpPr txBox="1"/>
          <p:nvPr>
            <p:ph idx="13" type="title"/>
          </p:nvPr>
        </p:nvSpPr>
        <p:spPr>
          <a:xfrm>
            <a:off x="478737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9" name="Google Shape;209;p9"/>
          <p:cNvSpPr txBox="1"/>
          <p:nvPr>
            <p:ph idx="14" type="title"/>
          </p:nvPr>
        </p:nvSpPr>
        <p:spPr>
          <a:xfrm>
            <a:off x="83754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0" name="Google Shape;210;p9"/>
          <p:cNvSpPr txBox="1"/>
          <p:nvPr>
            <p:ph idx="15" type="title"/>
          </p:nvPr>
        </p:nvSpPr>
        <p:spPr>
          <a:xfrm>
            <a:off x="83753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1" name="Google Shape;211;p9"/>
          <p:cNvSpPr txBox="1"/>
          <p:nvPr>
            <p:ph idx="16" type="title"/>
          </p:nvPr>
        </p:nvSpPr>
        <p:spPr>
          <a:xfrm>
            <a:off x="83754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2" name="Google Shape;212;p9"/>
          <p:cNvSpPr txBox="1"/>
          <p:nvPr>
            <p:ph idx="17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3">
  <p:cSld name="MAIN_POINT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6" name="Google Shape;216;p1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7" name="Google Shape;217;p10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8" name="Google Shape;218;p10"/>
          <p:cNvSpPr/>
          <p:nvPr/>
        </p:nvSpPr>
        <p:spPr>
          <a:xfrm>
            <a:off x="4637156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952644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8299381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>
            <p:ph idx="3" type="title"/>
          </p:nvPr>
        </p:nvSpPr>
        <p:spPr>
          <a:xfrm>
            <a:off x="1064394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2" name="Google Shape;222;p10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3" name="Google Shape;223;p10"/>
          <p:cNvSpPr txBox="1"/>
          <p:nvPr>
            <p:ph idx="5" type="title"/>
          </p:nvPr>
        </p:nvSpPr>
        <p:spPr>
          <a:xfrm>
            <a:off x="840333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4" name="Google Shape;224;p10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10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10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0F0F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2867" y="912717"/>
            <a:ext cx="761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2867" y="2325900"/>
            <a:ext cx="10557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  <a:defRPr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SemiBold"/>
              <a:buChar char="○"/>
              <a:defRPr sz="13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racle.com/javase/8/docs/api/java/util/ArrayLis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8/docs/api/java/util/HashMap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struktūros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NumberFormatException - neteisingas parseInt argumentas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NullPointerException - vietoj objekto naudojama </a:t>
            </a:r>
            <a:r>
              <a:rPr b="1" lang="en-GB" sz="2000">
                <a:latin typeface="Lexend"/>
                <a:ea typeface="Lexend"/>
                <a:cs typeface="Lexend"/>
                <a:sym typeface="Lexend"/>
              </a:rPr>
              <a:t>null</a:t>
            </a:r>
            <a:r>
              <a:rPr lang="en-GB" sz="2000"/>
              <a:t> reikšmė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IOException - input/output klaida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FileNotFoundException - failas nerastas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ArrayIndexOutOfBoundsException - sąrašo indeksas už ribų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ArithmeticException - pvz.: dalyba iš nulio</a:t>
            </a:r>
            <a:endParaRPr sz="2000"/>
          </a:p>
        </p:txBody>
      </p:sp>
      <p:sp>
        <p:nvSpPr>
          <p:cNvPr id="583" name="Google Shape;583;p37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4" name="Google Shape;584;p37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Dažnos klaidos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while(!input.equals(“quit”))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switch(input) {</a:t>
            </a:r>
            <a:endParaRPr sz="2000"/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	// Kodas, kurį vykdome kiekvienos komandos metu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}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</a:t>
            </a:r>
            <a:r>
              <a:rPr lang="en-GB" sz="2000"/>
              <a:t>i</a:t>
            </a:r>
            <a:r>
              <a:rPr lang="en-GB" sz="2000"/>
              <a:t>nput = scanner.next();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/>
              <a:t>}</a:t>
            </a:r>
            <a:endParaRPr sz="2000"/>
          </a:p>
        </p:txBody>
      </p:sp>
      <p:sp>
        <p:nvSpPr>
          <p:cNvPr id="591" name="Google Shape;591;p38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2" name="Google Shape;592;p38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8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Interaktyvios konsolės programos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Interaktyvus Java konsolės skaičiuotuvas!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Programa laukia skaičių tol, kol nepanaudojama komanda “quit”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Programa supranta keturis matematinius veiksmus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Programa supranta daugiau matematinių veiksmų, galima sudėti daugiau nei du skaičius</a:t>
            </a:r>
            <a:endParaRPr sz="2000"/>
          </a:p>
        </p:txBody>
      </p:sp>
      <p:sp>
        <p:nvSpPr>
          <p:cNvPr id="599" name="Google Shape;599;p3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00" name="Google Shape;600;p3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9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int[] skaiciai = new int[5]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String[] tekstai = new String[5]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String[] tekstai = {“Hello”, “World”, “Welcome”}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ekstai[0] 		// “Hello”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ekstai[1] 		// “World”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ekstai[2] = “New Welcome”;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19" name="Google Shape;519;p2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0" name="Google Shape;520;p2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Sąrašai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for(&lt;&lt;data type&gt;&gt; e: list)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//Kodas panaudojantis kiekvieną elementą iš sąrašo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System.out.println(e);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/>
              <a:t>}</a:t>
            </a:r>
            <a:endParaRPr sz="2000"/>
          </a:p>
        </p:txBody>
      </p:sp>
      <p:sp>
        <p:nvSpPr>
          <p:cNvPr id="527" name="Google Shape;527;p3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8" name="Google Shape;528;p30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elementų ciklas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for(int i = 0; boolean; i++)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// Kodas panaudojantis i indeksą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System.out.println(i);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/>
              <a:t>}</a:t>
            </a:r>
            <a:endParaRPr sz="2000"/>
          </a:p>
        </p:txBody>
      </p:sp>
      <p:sp>
        <p:nvSpPr>
          <p:cNvPr id="535" name="Google Shape;535;p3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6" name="Google Shape;536;p31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1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indekso ciklas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757575"/>
                </a:solidFill>
              </a:rPr>
              <a:t>‹#›</a:t>
            </a:fld>
            <a:endParaRPr>
              <a:solidFill>
                <a:srgbClr val="757575"/>
              </a:solidFill>
            </a:endParaRPr>
          </a:p>
        </p:txBody>
      </p:sp>
      <p:sp>
        <p:nvSpPr>
          <p:cNvPr id="543" name="Google Shape;543;p32"/>
          <p:cNvSpPr txBox="1"/>
          <p:nvPr>
            <p:ph idx="1" type="body"/>
          </p:nvPr>
        </p:nvSpPr>
        <p:spPr>
          <a:xfrm>
            <a:off x="1050175" y="2552700"/>
            <a:ext cx="10107600" cy="39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Kintamo dydžio sąrašas. Dažniausiai naudojamos funkcijos: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add(element)				- pridėti elementą į sąrašo galą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get(index)					- gauti elementą iš nurodyto indekso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contains(element)			- patikrinti ar duotas elementas egzistuoja sąraše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clear()						- ištrinti visus elementus iš sąrašo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isEmpty()					- patikrinti ar sąrašas tuščias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remove(element)			- ištrinti elementą iš sąrašo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set(index, element)			- pakeisti elementą indekse kitu elementu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size()						- gauti sąrašo dydį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 u="sng">
                <a:solidFill>
                  <a:schemeClr val="hlink"/>
                </a:solidFill>
                <a:hlinkClick r:id="rId3"/>
              </a:rPr>
              <a:t>https://docs.oracle.com/javase/8/docs/api/java/util/ArrayList.html</a:t>
            </a:r>
            <a:r>
              <a:rPr lang="en-GB" sz="2000"/>
              <a:t> </a:t>
            </a:r>
            <a:endParaRPr sz="2000"/>
          </a:p>
        </p:txBody>
      </p:sp>
      <p:sp>
        <p:nvSpPr>
          <p:cNvPr id="544" name="Google Shape;544;p32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2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3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Raktų ir jų reikšmių rinkinys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get(key)				- gauti reikšmę pagal raktą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put(key, value)			- sukurti raktą ir reikšmę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remove(key)			- ištrinti raktą ir jo reikšmę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size()					- raktų skaičius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 u="sng">
                <a:solidFill>
                  <a:schemeClr val="hlink"/>
                </a:solidFill>
                <a:hlinkClick r:id="rId3"/>
              </a:rPr>
              <a:t>https://docs.oracle.com/javase/8/docs/api/java/util/HashMap.html</a:t>
            </a:r>
            <a:r>
              <a:rPr lang="en-GB" sz="2000"/>
              <a:t> </a:t>
            </a:r>
            <a:endParaRPr sz="2000"/>
          </a:p>
        </p:txBody>
      </p:sp>
      <p:sp>
        <p:nvSpPr>
          <p:cNvPr id="551" name="Google Shape;551;p3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2" name="Google Shape;552;p33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3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HashMap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addFirst(e)					- naujas elementas sąrašo pradžioje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addLast(e)					- naujas elementas sąrašo pabaigoje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contains(e)					- </a:t>
            </a:r>
            <a:r>
              <a:rPr b="1" lang="en-GB" sz="2000">
                <a:latin typeface="Lexend"/>
                <a:ea typeface="Lexend"/>
                <a:cs typeface="Lexend"/>
                <a:sym typeface="Lexend"/>
              </a:rPr>
              <a:t>true</a:t>
            </a:r>
            <a:r>
              <a:rPr lang="en-GB" sz="2000"/>
              <a:t>, jei elementas egzistuoja sąraše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remove(e)					- panaikintas elementas</a:t>
            </a:r>
            <a:endParaRPr sz="2000"/>
          </a:p>
        </p:txBody>
      </p:sp>
      <p:sp>
        <p:nvSpPr>
          <p:cNvPr id="559" name="Google Shape;559;p3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0" name="Google Shape;560;p34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4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LinkedList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5"/>
          <p:cNvSpPr txBox="1"/>
          <p:nvPr>
            <p:ph idx="1" type="body"/>
          </p:nvPr>
        </p:nvSpPr>
        <p:spPr>
          <a:xfrm>
            <a:off x="1050176" y="2552700"/>
            <a:ext cx="108384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Kiekviena grupė gauna funkcijos aprašymą ir parašo jos turinį ir kodą, kviečiantį parašytą funkciją: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Funkcija, patikrinanti ar skaičių sąrašas lyginis 	[1, 2, 3] -&gt; [false, true, false]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Funkcija, apverčianti skaičių sąrašą 				[1, 2, 3] -&gt; [3, 2, 1]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Funkcija, apkeičianti boolean sąrašo reikšmes		[true, true, false] -&gt; [false, false, true]</a:t>
            </a:r>
            <a:endParaRPr sz="2000"/>
          </a:p>
        </p:txBody>
      </p:sp>
      <p:sp>
        <p:nvSpPr>
          <p:cNvPr id="567" name="Google Shape;567;p3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8" name="Google Shape;568;p35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5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Tam, kad galėtume nurodyti instrukcijas programai, patyrusiai klaidą, turime ‘pagauti’ tą klaidą: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try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// Kodas potencialiai galintis suklysti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} catch(Exception e)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// Kodas klaidos atveju. Naudojamas `e` kintamasis klaidos atspausdinimui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/>
              <a:t>}</a:t>
            </a:r>
            <a:endParaRPr sz="2000"/>
          </a:p>
        </p:txBody>
      </p:sp>
      <p:sp>
        <p:nvSpPr>
          <p:cNvPr id="575" name="Google Shape;575;p3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6" name="Google Shape;576;p36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6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ry…catch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