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80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354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4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3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7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9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5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6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0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EFB1-9342-4C51-8506-DFD729099B44}" type="datetimeFigureOut">
              <a:rPr lang="de-CH" smtClean="0"/>
              <a:t>22.05.2015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6788" y="-1166813"/>
            <a:ext cx="14125575" cy="91916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462068" y="2387600"/>
            <a:ext cx="3729932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Party (Schützenhaus </a:t>
            </a:r>
            <a:r>
              <a:rPr lang="de-CH" dirty="0" err="1" smtClean="0"/>
              <a:t>Wernetshausen</a:t>
            </a:r>
            <a:r>
              <a:rPr lang="de-CH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19574" y="3428999"/>
            <a:ext cx="115506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Parkplätze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-695926" y="3244334"/>
            <a:ext cx="978153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Bahnhof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282347" y="4228068"/>
            <a:ext cx="1981633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30-40 min Fussweg</a:t>
            </a:r>
            <a:endParaRPr lang="de-CH" dirty="0"/>
          </a:p>
        </p:txBody>
      </p:sp>
      <p:sp>
        <p:nvSpPr>
          <p:cNvPr id="11" name="Ellipse 10"/>
          <p:cNvSpPr/>
          <p:nvPr/>
        </p:nvSpPr>
        <p:spPr>
          <a:xfrm>
            <a:off x="-524350" y="3091934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8157268" y="2452132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8778274" y="3396734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9310698" y="3049821"/>
            <a:ext cx="1494768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Bushaltestelle</a:t>
            </a:r>
            <a:endParaRPr lang="de-CH" dirty="0"/>
          </a:p>
        </p:txBody>
      </p:sp>
      <p:sp>
        <p:nvSpPr>
          <p:cNvPr id="14" name="Ellipse 13"/>
          <p:cNvSpPr/>
          <p:nvPr/>
        </p:nvSpPr>
        <p:spPr>
          <a:xfrm>
            <a:off x="9019574" y="3124199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4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Egli</dc:creator>
  <cp:lastModifiedBy>Marco Egli</cp:lastModifiedBy>
  <cp:revision>2</cp:revision>
  <dcterms:created xsi:type="dcterms:W3CDTF">2015-05-20T17:23:29Z</dcterms:created>
  <dcterms:modified xsi:type="dcterms:W3CDTF">2015-05-22T05:28:48Z</dcterms:modified>
</cp:coreProperties>
</file>