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1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>
          <a:xfrm>
            <a:off x="1" y="0"/>
            <a:ext cx="9419801" cy="6858000"/>
          </a:xfrm>
          <a:custGeom>
            <a:avLst/>
            <a:gdLst>
              <a:gd name="connsiteX0" fmla="*/ 9182991 w 9419801"/>
              <a:gd name="connsiteY0" fmla="*/ 0 h 6858000"/>
              <a:gd name="connsiteX1" fmla="*/ 9419801 w 9419801"/>
              <a:gd name="connsiteY1" fmla="*/ 0 h 6858000"/>
              <a:gd name="connsiteX2" fmla="*/ 8592590 w 9419801"/>
              <a:gd name="connsiteY2" fmla="*/ 830459 h 6858000"/>
              <a:gd name="connsiteX3" fmla="*/ 5975666 w 9419801"/>
              <a:gd name="connsiteY3" fmla="*/ 3428997 h 6858000"/>
              <a:gd name="connsiteX4" fmla="*/ 9387971 w 9419801"/>
              <a:gd name="connsiteY4" fmla="*/ 6858000 h 6858000"/>
              <a:gd name="connsiteX5" fmla="*/ 9098797 w 9419801"/>
              <a:gd name="connsiteY5" fmla="*/ 6858000 h 6858000"/>
              <a:gd name="connsiteX6" fmla="*/ 5712662 w 9419801"/>
              <a:gd name="connsiteY6" fmla="*/ 3455295 h 6858000"/>
              <a:gd name="connsiteX7" fmla="*/ 8329586 w 9419801"/>
              <a:gd name="connsiteY7" fmla="*/ 856756 h 6858000"/>
              <a:gd name="connsiteX8" fmla="*/ 0 w 9419801"/>
              <a:gd name="connsiteY8" fmla="*/ 0 h 6858000"/>
              <a:gd name="connsiteX9" fmla="*/ 4367977 w 9419801"/>
              <a:gd name="connsiteY9" fmla="*/ 0 h 6858000"/>
              <a:gd name="connsiteX10" fmla="*/ 6267077 w 9419801"/>
              <a:gd name="connsiteY10" fmla="*/ 1899100 h 6858000"/>
              <a:gd name="connsiteX11" fmla="*/ 8166176 w 9419801"/>
              <a:gd name="connsiteY11" fmla="*/ 0 h 6858000"/>
              <a:gd name="connsiteX12" fmla="*/ 8628858 w 9419801"/>
              <a:gd name="connsiteY12" fmla="*/ 0 h 6858000"/>
              <a:gd name="connsiteX13" fmla="*/ 7775453 w 9419801"/>
              <a:gd name="connsiteY13" fmla="*/ 856756 h 6858000"/>
              <a:gd name="connsiteX14" fmla="*/ 5158530 w 9419801"/>
              <a:gd name="connsiteY14" fmla="*/ 3455295 h 6858000"/>
              <a:gd name="connsiteX15" fmla="*/ 8544664 w 9419801"/>
              <a:gd name="connsiteY15" fmla="*/ 6858000 h 6858000"/>
              <a:gd name="connsiteX16" fmla="*/ 0 w 94198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19801" h="6858000">
                <a:moveTo>
                  <a:pt x="9182991" y="0"/>
                </a:moveTo>
                <a:lnTo>
                  <a:pt x="9419801" y="0"/>
                </a:lnTo>
                <a:lnTo>
                  <a:pt x="8592590" y="830459"/>
                </a:lnTo>
                <a:cubicBezTo>
                  <a:pt x="7720282" y="1696638"/>
                  <a:pt x="6831900" y="2557460"/>
                  <a:pt x="5975666" y="3428997"/>
                </a:cubicBezTo>
                <a:lnTo>
                  <a:pt x="9387971" y="6858000"/>
                </a:lnTo>
                <a:lnTo>
                  <a:pt x="9098797" y="6858000"/>
                </a:lnTo>
                <a:lnTo>
                  <a:pt x="5712662" y="3455295"/>
                </a:lnTo>
                <a:cubicBezTo>
                  <a:pt x="6568896" y="2583757"/>
                  <a:pt x="7457279" y="1722936"/>
                  <a:pt x="8329586" y="856756"/>
                </a:cubicBezTo>
                <a:close/>
                <a:moveTo>
                  <a:pt x="0" y="0"/>
                </a:moveTo>
                <a:lnTo>
                  <a:pt x="4367977" y="0"/>
                </a:lnTo>
                <a:lnTo>
                  <a:pt x="6267077" y="1899100"/>
                </a:lnTo>
                <a:lnTo>
                  <a:pt x="8166176" y="0"/>
                </a:lnTo>
                <a:lnTo>
                  <a:pt x="8628858" y="0"/>
                </a:lnTo>
                <a:lnTo>
                  <a:pt x="7775453" y="856756"/>
                </a:lnTo>
                <a:cubicBezTo>
                  <a:pt x="6903145" y="1722935"/>
                  <a:pt x="6014764" y="2583757"/>
                  <a:pt x="5158530" y="3455295"/>
                </a:cubicBezTo>
                <a:lnTo>
                  <a:pt x="85446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" y="3567214"/>
            <a:ext cx="5624286" cy="1835944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" y="5542515"/>
            <a:ext cx="4928498" cy="4413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76200" y="5420519"/>
            <a:ext cx="69596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角三角形 26"/>
          <p:cNvSpPr/>
          <p:nvPr userDrawn="1"/>
        </p:nvSpPr>
        <p:spPr>
          <a:xfrm rot="18900000">
            <a:off x="4924210" y="-1342866"/>
            <a:ext cx="2685733" cy="2685733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 userDrawn="1"/>
        </p:nvSpPr>
        <p:spPr>
          <a:xfrm rot="2700000">
            <a:off x="6250403" y="759670"/>
            <a:ext cx="5195495" cy="5317196"/>
          </a:xfrm>
          <a:custGeom>
            <a:avLst/>
            <a:gdLst>
              <a:gd name="connsiteX0" fmla="*/ 13827 w 5195495"/>
              <a:gd name="connsiteY0" fmla="*/ 391661 h 5317196"/>
              <a:gd name="connsiteX1" fmla="*/ 405658 w 5195495"/>
              <a:gd name="connsiteY1" fmla="*/ 0 h 5317196"/>
              <a:gd name="connsiteX2" fmla="*/ 408060 w 5195495"/>
              <a:gd name="connsiteY2" fmla="*/ 1225759 h 5317196"/>
              <a:gd name="connsiteX3" fmla="*/ 395060 w 5195495"/>
              <a:gd name="connsiteY3" fmla="*/ 4913648 h 5317196"/>
              <a:gd name="connsiteX4" fmla="*/ 5195495 w 5195495"/>
              <a:gd name="connsiteY4" fmla="*/ 4925365 h 5317196"/>
              <a:gd name="connsiteX5" fmla="*/ 4803664 w 5195495"/>
              <a:gd name="connsiteY5" fmla="*/ 5317196 h 5317196"/>
              <a:gd name="connsiteX6" fmla="*/ 3229 w 5195495"/>
              <a:gd name="connsiteY6" fmla="*/ 5305479 h 5317196"/>
              <a:gd name="connsiteX7" fmla="*/ 13827 w 5195495"/>
              <a:gd name="connsiteY7" fmla="*/ 391661 h 53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5495" h="5317196">
                <a:moveTo>
                  <a:pt x="13827" y="391661"/>
                </a:moveTo>
                <a:lnTo>
                  <a:pt x="405658" y="0"/>
                </a:lnTo>
                <a:lnTo>
                  <a:pt x="408060" y="1225759"/>
                </a:lnTo>
                <a:cubicBezTo>
                  <a:pt x="403727" y="2455055"/>
                  <a:pt x="384238" y="3691929"/>
                  <a:pt x="395060" y="4913648"/>
                </a:cubicBezTo>
                <a:lnTo>
                  <a:pt x="5195495" y="4925365"/>
                </a:lnTo>
                <a:lnTo>
                  <a:pt x="4803664" y="5317196"/>
                </a:lnTo>
                <a:lnTo>
                  <a:pt x="3229" y="5305479"/>
                </a:lnTo>
                <a:cubicBezTo>
                  <a:pt x="-11200" y="3676520"/>
                  <a:pt x="28255" y="2020620"/>
                  <a:pt x="13827" y="391661"/>
                </a:cubicBez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0622340" y="-3693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CFCFC"/>
                </a:solidFill>
              </a:rPr>
              <a:t>诺记标准模板</a:t>
            </a:r>
            <a:endParaRPr lang="zh-CN" altLang="en-US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1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/>
        </p:nvGrpSpPr>
        <p:grpSpPr>
          <a:xfrm>
            <a:off x="0" y="576691"/>
            <a:ext cx="12192000" cy="5779659"/>
            <a:chOff x="0" y="125841"/>
            <a:chExt cx="12192000" cy="6681359"/>
          </a:xfrm>
        </p:grpSpPr>
        <p:sp>
          <p:nvSpPr>
            <p:cNvPr id="32" name="矩形 5"/>
            <p:cNvSpPr/>
            <p:nvPr userDrawn="1"/>
          </p:nvSpPr>
          <p:spPr>
            <a:xfrm rot="10800000">
              <a:off x="0" y="125843"/>
              <a:ext cx="12192000" cy="6681355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752600" y="125841"/>
              <a:ext cx="10439400" cy="6681359"/>
            </a:xfrm>
            <a:custGeom>
              <a:avLst/>
              <a:gdLst>
                <a:gd name="connsiteX0" fmla="*/ 0 w 12192000"/>
                <a:gd name="connsiteY0" fmla="*/ 0 h 6668655"/>
                <a:gd name="connsiteX1" fmla="*/ 12192000 w 12192000"/>
                <a:gd name="connsiteY1" fmla="*/ 0 h 6668655"/>
                <a:gd name="connsiteX2" fmla="*/ 12192000 w 12192000"/>
                <a:gd name="connsiteY2" fmla="*/ 6668655 h 6668655"/>
                <a:gd name="connsiteX3" fmla="*/ 0 w 12192000"/>
                <a:gd name="connsiteY3" fmla="*/ 6668655 h 6668655"/>
                <a:gd name="connsiteX4" fmla="*/ 0 w 12192000"/>
                <a:gd name="connsiteY4" fmla="*/ 0 h 6668655"/>
                <a:gd name="connsiteX0" fmla="*/ 4495800 w 12192000"/>
                <a:gd name="connsiteY0" fmla="*/ 0 h 6668655"/>
                <a:gd name="connsiteX1" fmla="*/ 12192000 w 12192000"/>
                <a:gd name="connsiteY1" fmla="*/ 0 h 6668655"/>
                <a:gd name="connsiteX2" fmla="*/ 12192000 w 12192000"/>
                <a:gd name="connsiteY2" fmla="*/ 6668655 h 6668655"/>
                <a:gd name="connsiteX3" fmla="*/ 0 w 12192000"/>
                <a:gd name="connsiteY3" fmla="*/ 6668655 h 6668655"/>
                <a:gd name="connsiteX4" fmla="*/ 4495800 w 12192000"/>
                <a:gd name="connsiteY4" fmla="*/ 0 h 6668655"/>
                <a:gd name="connsiteX0" fmla="*/ 2006600 w 9702800"/>
                <a:gd name="connsiteY0" fmla="*/ 0 h 6668655"/>
                <a:gd name="connsiteX1" fmla="*/ 9702800 w 9702800"/>
                <a:gd name="connsiteY1" fmla="*/ 0 h 6668655"/>
                <a:gd name="connsiteX2" fmla="*/ 9702800 w 9702800"/>
                <a:gd name="connsiteY2" fmla="*/ 6668655 h 6668655"/>
                <a:gd name="connsiteX3" fmla="*/ 0 w 9702800"/>
                <a:gd name="connsiteY3" fmla="*/ 6668655 h 6668655"/>
                <a:gd name="connsiteX4" fmla="*/ 2006600 w 9702800"/>
                <a:gd name="connsiteY4" fmla="*/ 0 h 6668655"/>
                <a:gd name="connsiteX0" fmla="*/ 760612 w 9702800"/>
                <a:gd name="connsiteY0" fmla="*/ 0 h 6681355"/>
                <a:gd name="connsiteX1" fmla="*/ 9702800 w 9702800"/>
                <a:gd name="connsiteY1" fmla="*/ 12700 h 6681355"/>
                <a:gd name="connsiteX2" fmla="*/ 9702800 w 9702800"/>
                <a:gd name="connsiteY2" fmla="*/ 6681355 h 6681355"/>
                <a:gd name="connsiteX3" fmla="*/ 0 w 9702800"/>
                <a:gd name="connsiteY3" fmla="*/ 6681355 h 6681355"/>
                <a:gd name="connsiteX4" fmla="*/ 760612 w 9702800"/>
                <a:gd name="connsiteY4" fmla="*/ 0 h 668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800" h="6681355">
                  <a:moveTo>
                    <a:pt x="760612" y="0"/>
                  </a:moveTo>
                  <a:lnTo>
                    <a:pt x="9702800" y="12700"/>
                  </a:lnTo>
                  <a:lnTo>
                    <a:pt x="9702800" y="6681355"/>
                  </a:lnTo>
                  <a:lnTo>
                    <a:pt x="0" y="6681355"/>
                  </a:lnTo>
                  <a:lnTo>
                    <a:pt x="760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13717" y="698500"/>
            <a:ext cx="1538883" cy="5461000"/>
            <a:chOff x="5112939" y="698500"/>
            <a:chExt cx="1538883" cy="5461000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5823346" y="3624963"/>
              <a:ext cx="615553" cy="1531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chemeClr val="bg1">
                      <a:lumMod val="75000"/>
                    </a:schemeClr>
                  </a:solidFill>
                </a:rPr>
                <a:t>Contents</a:t>
              </a:r>
              <a:endParaRPr lang="zh-CN" alt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112939" y="1206498"/>
              <a:ext cx="1538883" cy="23493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8800" b="1" dirty="0" smtClean="0">
                  <a:solidFill>
                    <a:schemeClr val="bg1"/>
                  </a:solidFill>
                </a:rPr>
                <a:t>目录</a:t>
              </a:r>
              <a:endParaRPr lang="zh-CN" altLang="en-US" sz="8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5892800" y="698500"/>
              <a:ext cx="0" cy="438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5892800" y="3657600"/>
              <a:ext cx="0" cy="2501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05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8100000">
            <a:off x="966817" y="2461090"/>
            <a:ext cx="6752769" cy="7963910"/>
          </a:xfrm>
          <a:custGeom>
            <a:avLst/>
            <a:gdLst>
              <a:gd name="connsiteX0" fmla="*/ 0 w 5607047"/>
              <a:gd name="connsiteY0" fmla="*/ 6612698 h 6612698"/>
              <a:gd name="connsiteX1" fmla="*/ 0 w 5607047"/>
              <a:gd name="connsiteY1" fmla="*/ 0 h 6612698"/>
              <a:gd name="connsiteX2" fmla="*/ 5607047 w 5607047"/>
              <a:gd name="connsiteY2" fmla="*/ 5607047 h 6612698"/>
              <a:gd name="connsiteX3" fmla="*/ 4601396 w 5607047"/>
              <a:gd name="connsiteY3" fmla="*/ 6612698 h 66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7047" h="6612698">
                <a:moveTo>
                  <a:pt x="0" y="6612698"/>
                </a:moveTo>
                <a:lnTo>
                  <a:pt x="0" y="0"/>
                </a:lnTo>
                <a:lnTo>
                  <a:pt x="5607047" y="5607047"/>
                </a:lnTo>
                <a:lnTo>
                  <a:pt x="4601396" y="661269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144609"/>
            <a:ext cx="12192000" cy="101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5096264"/>
            <a:ext cx="10205810" cy="1269682"/>
          </a:xfrm>
        </p:spPr>
        <p:txBody>
          <a:bodyPr anchor="ctr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495300" y="888819"/>
            <a:ext cx="685800" cy="685800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rot="2700000">
            <a:off x="5769218" y="1748820"/>
            <a:ext cx="653563" cy="653563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69" y="4449830"/>
            <a:ext cx="1929493" cy="708346"/>
          </a:xfrm>
        </p:spPr>
        <p:txBody>
          <a:bodyPr anchor="b">
            <a:noAutofit/>
          </a:bodyPr>
          <a:lstStyle>
            <a:lvl1pPr marL="0" indent="0">
              <a:buNone/>
              <a:defRPr sz="8800" b="1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4891" y="4139596"/>
            <a:ext cx="264687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bg1">
                    <a:alpha val="70000"/>
                  </a:schemeClr>
                </a:solidFill>
              </a:rPr>
              <a:t>Chapter</a:t>
            </a:r>
            <a:endParaRPr lang="zh-CN" altLang="en-US" sz="54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>
            <a:off x="1147989" y="1698889"/>
            <a:ext cx="1344627" cy="1344627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rot="13500000">
            <a:off x="5688405" y="2520589"/>
            <a:ext cx="1386448" cy="1386448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 userDrawn="1"/>
        </p:nvSpPr>
        <p:spPr>
          <a:xfrm rot="8100000">
            <a:off x="4914723" y="1048483"/>
            <a:ext cx="770925" cy="770925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 userDrawn="1"/>
        </p:nvSpPr>
        <p:spPr>
          <a:xfrm rot="2700000">
            <a:off x="1720695" y="217281"/>
            <a:ext cx="405188" cy="405188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6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613900" y="1"/>
            <a:ext cx="2345872" cy="390524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2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6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F8D-5CB8-4848-B71D-50BC60E90301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4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b="1" dirty="0" smtClean="0"/>
              <a:t>Aaron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全自动标定系统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6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291398" y="1645501"/>
            <a:ext cx="622192" cy="622193"/>
            <a:chOff x="7693215" y="2336798"/>
            <a:chExt cx="750259" cy="750260"/>
          </a:xfrm>
        </p:grpSpPr>
        <p:sp>
          <p:nvSpPr>
            <p:cNvPr id="30" name="矩形 29"/>
            <p:cNvSpPr/>
            <p:nvPr/>
          </p:nvSpPr>
          <p:spPr>
            <a:xfrm>
              <a:off x="7693215" y="2336798"/>
              <a:ext cx="750259" cy="750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rot="16200000">
              <a:off x="7693215" y="2336799"/>
              <a:ext cx="750259" cy="75025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36979" y="153829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bg1"/>
                </a:solidFill>
              </a:rPr>
              <a:t>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96000" y="1644819"/>
            <a:ext cx="26468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b="1" dirty="0" smtClean="0"/>
              <a:t>硬件设备环境</a:t>
            </a:r>
            <a:endParaRPr lang="zh-CN" altLang="en-US" sz="32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291398" y="2648769"/>
            <a:ext cx="622192" cy="622193"/>
            <a:chOff x="7693215" y="2336798"/>
            <a:chExt cx="750259" cy="750260"/>
          </a:xfrm>
        </p:grpSpPr>
        <p:sp>
          <p:nvSpPr>
            <p:cNvPr id="35" name="矩形 34"/>
            <p:cNvSpPr/>
            <p:nvPr/>
          </p:nvSpPr>
          <p:spPr>
            <a:xfrm>
              <a:off x="7693215" y="2336798"/>
              <a:ext cx="750259" cy="750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16200000">
              <a:off x="7693215" y="2336799"/>
              <a:ext cx="750259" cy="75025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336979" y="254156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bg1"/>
                </a:solidFill>
              </a:rPr>
              <a:t>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96000" y="2648087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b="1" dirty="0" smtClean="0"/>
              <a:t>运控算法</a:t>
            </a:r>
            <a:endParaRPr lang="zh-CN" altLang="en-US" sz="3200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291398" y="3652037"/>
            <a:ext cx="622192" cy="622193"/>
            <a:chOff x="7693215" y="2336798"/>
            <a:chExt cx="750259" cy="750260"/>
          </a:xfrm>
        </p:grpSpPr>
        <p:sp>
          <p:nvSpPr>
            <p:cNvPr id="40" name="矩形 39"/>
            <p:cNvSpPr/>
            <p:nvPr/>
          </p:nvSpPr>
          <p:spPr>
            <a:xfrm>
              <a:off x="7693215" y="2336798"/>
              <a:ext cx="750259" cy="750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rot="16200000">
              <a:off x="7693215" y="2336799"/>
              <a:ext cx="750259" cy="75025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36979" y="354483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bg1"/>
                </a:solidFill>
              </a:rPr>
              <a:t>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096000" y="3651355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b="1" dirty="0" smtClean="0"/>
              <a:t>标定算法</a:t>
            </a:r>
            <a:endParaRPr lang="zh-CN" altLang="en-US" sz="3200" b="1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291398" y="4655305"/>
            <a:ext cx="622192" cy="622193"/>
            <a:chOff x="7693215" y="2336798"/>
            <a:chExt cx="750259" cy="750260"/>
          </a:xfrm>
        </p:grpSpPr>
        <p:sp>
          <p:nvSpPr>
            <p:cNvPr id="45" name="矩形 44"/>
            <p:cNvSpPr/>
            <p:nvPr/>
          </p:nvSpPr>
          <p:spPr>
            <a:xfrm>
              <a:off x="7693215" y="2336798"/>
              <a:ext cx="750259" cy="750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16200000">
              <a:off x="7693215" y="2336799"/>
              <a:ext cx="750259" cy="75025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336979" y="454810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bg1"/>
                </a:solidFill>
              </a:rPr>
              <a:t>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96000" y="4654623"/>
            <a:ext cx="10054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b="1" dirty="0" smtClean="0"/>
              <a:t>总结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246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4" y="5096264"/>
            <a:ext cx="9896021" cy="1269682"/>
          </a:xfrm>
        </p:spPr>
        <p:txBody>
          <a:bodyPr/>
          <a:lstStyle/>
          <a:p>
            <a:pPr algn="l"/>
            <a:r>
              <a:rPr lang="zh-CN" altLang="en-US" dirty="0" smtClean="0"/>
              <a:t>硬件设备环境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4" y="5096264"/>
            <a:ext cx="9896021" cy="1269682"/>
          </a:xfrm>
        </p:spPr>
        <p:txBody>
          <a:bodyPr/>
          <a:lstStyle/>
          <a:p>
            <a:pPr algn="l"/>
            <a:r>
              <a:rPr lang="zh-CN" altLang="en-US" b="1" dirty="0" smtClean="0"/>
              <a:t>运控算法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0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125" y="22406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控制行李箱的运动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15" y="1355655"/>
            <a:ext cx="3276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4283" y="22406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控制大棋盘格的运动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86" y="1270801"/>
            <a:ext cx="3381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711200" y="4559300"/>
            <a:ext cx="10807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300" y="353060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Thank you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92220" y="4730929"/>
            <a:ext cx="332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微信公众号：懒人诺壹乔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个人博客：</a:t>
            </a:r>
            <a:r>
              <a:rPr lang="en-US" altLang="zh-CN" dirty="0" smtClean="0"/>
              <a:t>louiechot.lofter.com</a:t>
            </a:r>
          </a:p>
          <a:p>
            <a:pPr algn="r"/>
            <a:r>
              <a:rPr lang="zh-CN" altLang="en-US" dirty="0" smtClean="0"/>
              <a:t>欢迎前去下载懒人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2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1154858"/>
  <p:tag name="MH_LIBRARY" val="GRAPHIC"/>
</p:tagLst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+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56</Words>
  <Application>Microsoft Office PowerPoint</Application>
  <PresentationFormat>自定义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Aaron 全自动标定系统</vt:lpstr>
      <vt:lpstr>PowerPoint 演示文稿</vt:lpstr>
      <vt:lpstr>硬件设备环境</vt:lpstr>
      <vt:lpstr>运控算法</vt:lpstr>
      <vt:lpstr>PowerPoint 演示文稿</vt:lpstr>
      <vt:lpstr>PowerPoint 演示文稿</vt:lpstr>
      <vt:lpstr>PowerPoint 演示文稿</vt:lpstr>
    </vt:vector>
  </TitlesOfParts>
  <Company>Chotjoy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Louiechot Lau</dc:creator>
  <cp:lastModifiedBy>Aaron</cp:lastModifiedBy>
  <cp:revision>58</cp:revision>
  <dcterms:created xsi:type="dcterms:W3CDTF">2016-01-06T06:53:59Z</dcterms:created>
  <dcterms:modified xsi:type="dcterms:W3CDTF">2017-03-16T11:03:21Z</dcterms:modified>
</cp:coreProperties>
</file>