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</p:sldMasterIdLst>
  <p:sldIdLst>
    <p:sldId id="256" r:id="rId2"/>
    <p:sldId id="258" r:id="rId3"/>
    <p:sldId id="257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6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0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2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9698B5C-3AB9-42E5-A599-20FD7AA40ED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BF5AC45-5001-42AF-AD13-94BA223F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2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SSD: Single Shot </a:t>
            </a:r>
            <a:r>
              <a:rPr lang="en-US" altLang="zh-CN" b="1" dirty="0" err="1"/>
              <a:t>MultiBox</a:t>
            </a:r>
            <a:r>
              <a:rPr lang="en-US" altLang="zh-CN" b="1" dirty="0"/>
              <a:t> </a:t>
            </a:r>
            <a:r>
              <a:rPr lang="en-US" altLang="zh-CN" b="1" dirty="0" smtClean="0"/>
              <a:t>Detector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9023" y="4437529"/>
            <a:ext cx="9144000" cy="85612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颉军虎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61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524" y="409949"/>
            <a:ext cx="10515600" cy="863040"/>
          </a:xfrm>
        </p:spPr>
        <p:txBody>
          <a:bodyPr/>
          <a:lstStyle/>
          <a:p>
            <a:r>
              <a:rPr lang="zh-CN" altLang="en-US" dirty="0" smtClean="0"/>
              <a:t>网络架构（</a:t>
            </a:r>
            <a:r>
              <a:rPr lang="en-US" altLang="zh-CN" dirty="0" smtClean="0"/>
              <a:t>single-shot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4" y="1783977"/>
            <a:ext cx="10780952" cy="38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6222" y="493059"/>
            <a:ext cx="4322672" cy="1084729"/>
          </a:xfrm>
        </p:spPr>
        <p:txBody>
          <a:bodyPr>
            <a:normAutofit/>
          </a:bodyPr>
          <a:lstStyle/>
          <a:p>
            <a:r>
              <a:rPr lang="en-US" altLang="zh-CN" sz="6600" b="1" dirty="0" err="1" smtClean="0"/>
              <a:t>MultiBox</a:t>
            </a:r>
            <a:endParaRPr lang="zh-CN" altLang="en-US" sz="6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62" y="2206634"/>
            <a:ext cx="78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2" y="542577"/>
            <a:ext cx="10772775" cy="1658198"/>
          </a:xfrm>
        </p:spPr>
        <p:txBody>
          <a:bodyPr/>
          <a:lstStyle/>
          <a:p>
            <a:pPr algn="ctr"/>
            <a:r>
              <a:rPr lang="en-US" altLang="zh-CN" dirty="0" smtClean="0"/>
              <a:t>Default box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44" y="2157731"/>
            <a:ext cx="9333333" cy="3590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89576" y="941295"/>
            <a:ext cx="1048871" cy="627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12304" y="571963"/>
            <a:ext cx="39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29481" y="1056055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13693" y="1079357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222" y="2341697"/>
            <a:ext cx="28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600" dirty="0" smtClean="0">
                <a:latin typeface="宋体" panose="02010600030101010101" pitchFamily="2" charset="-122"/>
              </a:rPr>
              <a:t>21,45,99</a:t>
            </a:r>
            <a:r>
              <a:rPr lang="en-US" altLang="zh-CN" sz="1600" dirty="0">
                <a:latin typeface="宋体" panose="02010600030101010101" pitchFamily="2" charset="-122"/>
              </a:rPr>
              <a:t>,</a:t>
            </a:r>
            <a:r>
              <a:rPr lang="zh-CN" altLang="zh-CN" sz="1600" dirty="0" smtClean="0">
                <a:latin typeface="宋体" panose="02010600030101010101" pitchFamily="2" charset="-122"/>
              </a:rPr>
              <a:t>153,207</a:t>
            </a:r>
            <a:r>
              <a:rPr lang="en-US" altLang="zh-CN" sz="1600" dirty="0" smtClean="0">
                <a:latin typeface="宋体" panose="02010600030101010101" pitchFamily="2" charset="-122"/>
              </a:rPr>
              <a:t>,</a:t>
            </a:r>
            <a:r>
              <a:rPr lang="zh-CN" altLang="zh-CN" sz="1600" dirty="0" smtClean="0">
                <a:latin typeface="宋体" panose="02010600030101010101" pitchFamily="2" charset="-122"/>
              </a:rPr>
              <a:t>261</a:t>
            </a:r>
            <a:r>
              <a:rPr lang="en-US" altLang="zh-CN" sz="1600" dirty="0">
                <a:latin typeface="宋体" panose="02010600030101010101" pitchFamily="2" charset="-122"/>
              </a:rPr>
              <a:t>,</a:t>
            </a:r>
            <a:r>
              <a:rPr lang="zh-CN" altLang="zh-CN" sz="1600" dirty="0" smtClean="0">
                <a:latin typeface="宋体" panose="02010600030101010101" pitchFamily="2" charset="-122"/>
              </a:rPr>
              <a:t>315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38" y="1043558"/>
            <a:ext cx="5019675" cy="8477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38" y="3835437"/>
            <a:ext cx="6200775" cy="216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38" y="2415685"/>
            <a:ext cx="8410575" cy="895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91938" y="397227"/>
            <a:ext cx="632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损失函数 </a:t>
            </a:r>
            <a:r>
              <a:rPr lang="en-US" altLang="zh-CN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= </a:t>
            </a:r>
            <a:r>
              <a:rPr lang="zh-CN" altLang="en-US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置信损失 </a:t>
            </a:r>
            <a:r>
              <a:rPr lang="en-US" altLang="zh-CN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+ </a:t>
            </a:r>
            <a:r>
              <a:rPr lang="zh-CN" altLang="en-US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位置损失</a:t>
            </a:r>
          </a:p>
        </p:txBody>
      </p:sp>
    </p:spTree>
    <p:extLst>
      <p:ext uri="{BB962C8B-B14F-4D97-AF65-F5344CB8AC3E}">
        <p14:creationId xmlns:p14="http://schemas.microsoft.com/office/powerpoint/2010/main" val="10681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7762"/>
            <a:ext cx="7315200" cy="54864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86304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实验效果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98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553</TotalTime>
  <Words>44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 Light</vt:lpstr>
      <vt:lpstr>大都市</vt:lpstr>
      <vt:lpstr>SSD: Single Shot MultiBox Detector</vt:lpstr>
      <vt:lpstr>网络架构（single-shot）</vt:lpstr>
      <vt:lpstr>MultiBox</vt:lpstr>
      <vt:lpstr>Default box</vt:lpstr>
      <vt:lpstr>PowerPoint 演示文稿</vt:lpstr>
      <vt:lpstr>实验效果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SSD: Single Shot MultiBox Detector</dc:title>
  <dc:creator>ye ji</dc:creator>
  <cp:lastModifiedBy>ye ji</cp:lastModifiedBy>
  <cp:revision>28</cp:revision>
  <dcterms:created xsi:type="dcterms:W3CDTF">2018-03-27T05:40:38Z</dcterms:created>
  <dcterms:modified xsi:type="dcterms:W3CDTF">2018-03-30T04:07:35Z</dcterms:modified>
</cp:coreProperties>
</file>