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59388-ACF5-46CE-81C6-8BE0801912A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8686E4-3CF2-4365-8A8A-497D600E98B4}">
      <dgm:prSet phldrT="[Text]" custT="1"/>
      <dgm:spPr/>
      <dgm:t>
        <a:bodyPr/>
        <a:lstStyle/>
        <a:p>
          <a:pPr algn="l"/>
          <a:r>
            <a:rPr lang="en-GB" sz="1800" b="1" dirty="0" smtClean="0"/>
            <a:t>OUTCOME 1: </a:t>
          </a:r>
        </a:p>
        <a:p>
          <a:pPr algn="l"/>
          <a:r>
            <a:rPr lang="en-GB" sz="1800" b="1" dirty="0" smtClean="0"/>
            <a:t>Economically viable, climate-smart land &amp; ecosystem rehabilitation and management </a:t>
          </a:r>
          <a:endParaRPr lang="en-GB" sz="1800" dirty="0"/>
        </a:p>
      </dgm:t>
    </dgm:pt>
    <dgm:pt modelId="{0B4F921B-2445-4B04-8E17-39D066F3FC0B}" type="parTrans" cxnId="{A0B4E4D3-EE39-4939-A4A1-57067C3534F7}">
      <dgm:prSet/>
      <dgm:spPr/>
      <dgm:t>
        <a:bodyPr/>
        <a:lstStyle/>
        <a:p>
          <a:endParaRPr lang="en-GB"/>
        </a:p>
      </dgm:t>
    </dgm:pt>
    <dgm:pt modelId="{E94FFDAC-5454-4D7C-B747-93B0CCE66AE1}" type="sibTrans" cxnId="{A0B4E4D3-EE39-4939-A4A1-57067C3534F7}">
      <dgm:prSet/>
      <dgm:spPr/>
      <dgm:t>
        <a:bodyPr/>
        <a:lstStyle/>
        <a:p>
          <a:endParaRPr lang="en-GB"/>
        </a:p>
      </dgm:t>
    </dgm:pt>
    <dgm:pt modelId="{55E798A5-D328-4682-8AC2-97CD03188B13}">
      <dgm:prSet phldrT="[Text]" custT="1"/>
      <dgm:spPr/>
      <dgm:t>
        <a:bodyPr/>
        <a:lstStyle/>
        <a:p>
          <a:pPr algn="l"/>
          <a:r>
            <a:rPr lang="en-GB" sz="1800" b="1" dirty="0" smtClean="0"/>
            <a:t>OUTCOME 2:</a:t>
          </a:r>
        </a:p>
        <a:p>
          <a:pPr algn="l"/>
          <a:r>
            <a:rPr lang="en-GB" sz="1800" b="1" dirty="0" smtClean="0"/>
            <a:t>Increased knowledge and institutional capacity of </a:t>
          </a:r>
          <a:r>
            <a:rPr lang="en-GB" sz="1800" b="1" dirty="0" smtClean="0"/>
            <a:t>government and </a:t>
          </a:r>
          <a:r>
            <a:rPr lang="en-GB" sz="1800" b="1" dirty="0" smtClean="0"/>
            <a:t>local communities </a:t>
          </a:r>
          <a:r>
            <a:rPr lang="en-GB" sz="1800" b="1" dirty="0" smtClean="0"/>
            <a:t>around </a:t>
          </a:r>
          <a:r>
            <a:rPr lang="en-GB" sz="1800" b="1" dirty="0" err="1" smtClean="0"/>
            <a:t>SLM</a:t>
          </a:r>
          <a:r>
            <a:rPr lang="en-GB" sz="1800" b="1" dirty="0" smtClean="0"/>
            <a:t> and rehabilitation</a:t>
          </a:r>
          <a:endParaRPr lang="en-GB" sz="1800" dirty="0"/>
        </a:p>
      </dgm:t>
    </dgm:pt>
    <dgm:pt modelId="{9477F820-2DF5-4DF6-B2FB-82DB871F065C}" type="parTrans" cxnId="{E443E774-514D-4A6B-BF1B-96853487D9E5}">
      <dgm:prSet/>
      <dgm:spPr/>
      <dgm:t>
        <a:bodyPr/>
        <a:lstStyle/>
        <a:p>
          <a:endParaRPr lang="en-GB"/>
        </a:p>
      </dgm:t>
    </dgm:pt>
    <dgm:pt modelId="{D3A52128-09FC-45D0-A5CA-77224FD3E18E}" type="sibTrans" cxnId="{E443E774-514D-4A6B-BF1B-96853487D9E5}">
      <dgm:prSet/>
      <dgm:spPr/>
      <dgm:t>
        <a:bodyPr/>
        <a:lstStyle/>
        <a:p>
          <a:endParaRPr lang="en-GB"/>
        </a:p>
      </dgm:t>
    </dgm:pt>
    <dgm:pt modelId="{31DDA9EE-8927-4C2C-BFD4-D02FCAFB3A60}">
      <dgm:prSet phldrT="[Text]" custT="1"/>
      <dgm:spPr/>
      <dgm:t>
        <a:bodyPr/>
        <a:lstStyle/>
        <a:p>
          <a:pPr algn="l"/>
          <a:r>
            <a:rPr lang="en-GB" sz="1800" b="1" dirty="0" smtClean="0"/>
            <a:t>OUTCOME 3: </a:t>
          </a:r>
        </a:p>
        <a:p>
          <a:pPr algn="l"/>
          <a:r>
            <a:rPr lang="en-GB" sz="1800" b="1" dirty="0" smtClean="0"/>
            <a:t>Enabling environment for promoting rehabilitation of degraded land through carbon sequestration</a:t>
          </a:r>
          <a:endParaRPr lang="en-GB" sz="1800" dirty="0"/>
        </a:p>
      </dgm:t>
    </dgm:pt>
    <dgm:pt modelId="{5AC491C8-1EC0-4D28-9668-0FB9E44B5ACD}" type="parTrans" cxnId="{A52F5874-25F6-4645-B71A-BCCD4698E809}">
      <dgm:prSet/>
      <dgm:spPr/>
      <dgm:t>
        <a:bodyPr/>
        <a:lstStyle/>
        <a:p>
          <a:endParaRPr lang="en-GB"/>
        </a:p>
      </dgm:t>
    </dgm:pt>
    <dgm:pt modelId="{9997F71C-D8B8-4E88-9721-5855FA264930}" type="sibTrans" cxnId="{A52F5874-25F6-4645-B71A-BCCD4698E809}">
      <dgm:prSet/>
      <dgm:spPr/>
      <dgm:t>
        <a:bodyPr/>
        <a:lstStyle/>
        <a:p>
          <a:endParaRPr lang="en-GB"/>
        </a:p>
      </dgm:t>
    </dgm:pt>
    <dgm:pt modelId="{1273305E-4E5C-48F0-AAE8-B62959C19DC7}">
      <dgm:prSet phldrT="[Text]" custT="1"/>
      <dgm:spPr/>
      <dgm:t>
        <a:bodyPr/>
        <a:lstStyle/>
        <a:p>
          <a:pPr algn="l"/>
          <a:r>
            <a:rPr lang="en-GB" sz="1800" b="1" dirty="0" smtClean="0"/>
            <a:t>OUTCOME 4: </a:t>
          </a:r>
        </a:p>
        <a:p>
          <a:pPr algn="l"/>
          <a:r>
            <a:rPr lang="en-GB" sz="1800" b="1" dirty="0" err="1" smtClean="0"/>
            <a:t>SLM</a:t>
          </a:r>
          <a:r>
            <a:rPr lang="en-GB" sz="1800" b="1" dirty="0" smtClean="0"/>
            <a:t> mainstreamed into gov. strategies for development and land-use planning; </a:t>
          </a:r>
          <a:r>
            <a:rPr lang="en-GB" sz="1800" b="1" dirty="0" err="1" smtClean="0"/>
            <a:t>SLM</a:t>
          </a:r>
          <a:r>
            <a:rPr lang="en-GB" sz="1800" b="1" dirty="0" smtClean="0"/>
            <a:t> integrated into public expenditure, agricultural subsidies and land reform incentives</a:t>
          </a:r>
          <a:endParaRPr lang="en-GB" sz="1800" dirty="0"/>
        </a:p>
      </dgm:t>
    </dgm:pt>
    <dgm:pt modelId="{4DBF14D8-CE55-4540-B83B-B4FF19CF3F86}" type="parTrans" cxnId="{7D0C7F3B-A541-4002-8E79-213746869297}">
      <dgm:prSet/>
      <dgm:spPr/>
      <dgm:t>
        <a:bodyPr/>
        <a:lstStyle/>
        <a:p>
          <a:endParaRPr lang="en-GB"/>
        </a:p>
      </dgm:t>
    </dgm:pt>
    <dgm:pt modelId="{38C21358-FB76-45C8-B76B-F25193DA6E99}" type="sibTrans" cxnId="{7D0C7F3B-A541-4002-8E79-213746869297}">
      <dgm:prSet/>
      <dgm:spPr/>
      <dgm:t>
        <a:bodyPr/>
        <a:lstStyle/>
        <a:p>
          <a:endParaRPr lang="en-GB"/>
        </a:p>
      </dgm:t>
    </dgm:pt>
    <dgm:pt modelId="{67F2D00E-AD3A-4E48-AE78-F3A2481BD61E}" type="pres">
      <dgm:prSet presAssocID="{C5059388-ACF5-46CE-81C6-8BE0801912A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243B9B8-0011-4B63-B3E4-199B3204B667}" type="pres">
      <dgm:prSet presAssocID="{448686E4-3CF2-4365-8A8A-497D600E98B4}" presName="node" presStyleLbl="node1" presStyleIdx="0" presStyleCnt="4" custScaleX="179491" custScaleY="94157" custLinFactNeighborX="739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C3C09F2-6044-49D7-B5CF-A7F82E9D6993}" type="pres">
      <dgm:prSet presAssocID="{E94FFDAC-5454-4D7C-B747-93B0CCE66AE1}" presName="sibTrans" presStyleCnt="0"/>
      <dgm:spPr/>
    </dgm:pt>
    <dgm:pt modelId="{2C33460E-6777-41ED-8377-8C7DEFAB9E39}" type="pres">
      <dgm:prSet presAssocID="{55E798A5-D328-4682-8AC2-97CD03188B13}" presName="node" presStyleLbl="node1" presStyleIdx="1" presStyleCnt="4" custScaleX="212914" custScaleY="91851" custLinFactNeighborX="-30239" custLinFactNeighborY="3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F09593-F417-4E62-86A4-4A3DAA36DB0C}" type="pres">
      <dgm:prSet presAssocID="{D3A52128-09FC-45D0-A5CA-77224FD3E18E}" presName="sibTrans" presStyleCnt="0"/>
      <dgm:spPr/>
    </dgm:pt>
    <dgm:pt modelId="{29490826-B8E5-4FEF-81DB-FB6A2B2CFB45}" type="pres">
      <dgm:prSet presAssocID="{31DDA9EE-8927-4C2C-BFD4-D02FCAFB3A60}" presName="node" presStyleLbl="node1" presStyleIdx="2" presStyleCnt="4" custScaleX="197455" custScaleY="90454" custLinFactNeighborX="-80193" custLinFactNeighborY="-39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A057B-AF00-434D-B7CD-7703DA50E9B6}" type="pres">
      <dgm:prSet presAssocID="{9997F71C-D8B8-4E88-9721-5855FA264930}" presName="sibTrans" presStyleCnt="0"/>
      <dgm:spPr/>
    </dgm:pt>
    <dgm:pt modelId="{3728327A-D666-4B14-A154-67BF2699D2AE}" type="pres">
      <dgm:prSet presAssocID="{1273305E-4E5C-48F0-AAE8-B62959C19DC7}" presName="node" presStyleLbl="node1" presStyleIdx="3" presStyleCnt="4" custScaleX="212188" custScaleY="86104" custLinFactX="-13103" custLinFactNeighborX="-100000" custLinFactNeighborY="-110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773F09C-BE46-4824-AA89-2D8FB588465A}" type="presOf" srcId="{31DDA9EE-8927-4C2C-BFD4-D02FCAFB3A60}" destId="{29490826-B8E5-4FEF-81DB-FB6A2B2CFB45}" srcOrd="0" destOrd="0" presId="urn:microsoft.com/office/officeart/2005/8/layout/hList6"/>
    <dgm:cxn modelId="{A52F5874-25F6-4645-B71A-BCCD4698E809}" srcId="{C5059388-ACF5-46CE-81C6-8BE0801912A4}" destId="{31DDA9EE-8927-4C2C-BFD4-D02FCAFB3A60}" srcOrd="2" destOrd="0" parTransId="{5AC491C8-1EC0-4D28-9668-0FB9E44B5ACD}" sibTransId="{9997F71C-D8B8-4E88-9721-5855FA264930}"/>
    <dgm:cxn modelId="{A0B4E4D3-EE39-4939-A4A1-57067C3534F7}" srcId="{C5059388-ACF5-46CE-81C6-8BE0801912A4}" destId="{448686E4-3CF2-4365-8A8A-497D600E98B4}" srcOrd="0" destOrd="0" parTransId="{0B4F921B-2445-4B04-8E17-39D066F3FC0B}" sibTransId="{E94FFDAC-5454-4D7C-B747-93B0CCE66AE1}"/>
    <dgm:cxn modelId="{7D0C7F3B-A541-4002-8E79-213746869297}" srcId="{C5059388-ACF5-46CE-81C6-8BE0801912A4}" destId="{1273305E-4E5C-48F0-AAE8-B62959C19DC7}" srcOrd="3" destOrd="0" parTransId="{4DBF14D8-CE55-4540-B83B-B4FF19CF3F86}" sibTransId="{38C21358-FB76-45C8-B76B-F25193DA6E99}"/>
    <dgm:cxn modelId="{637EBCFC-CBE9-43D6-9605-56F7DC899579}" type="presOf" srcId="{55E798A5-D328-4682-8AC2-97CD03188B13}" destId="{2C33460E-6777-41ED-8377-8C7DEFAB9E39}" srcOrd="0" destOrd="0" presId="urn:microsoft.com/office/officeart/2005/8/layout/hList6"/>
    <dgm:cxn modelId="{CEB998F7-3CD4-41F6-BBC1-F887D819F6D2}" type="presOf" srcId="{C5059388-ACF5-46CE-81C6-8BE0801912A4}" destId="{67F2D00E-AD3A-4E48-AE78-F3A2481BD61E}" srcOrd="0" destOrd="0" presId="urn:microsoft.com/office/officeart/2005/8/layout/hList6"/>
    <dgm:cxn modelId="{E443E774-514D-4A6B-BF1B-96853487D9E5}" srcId="{C5059388-ACF5-46CE-81C6-8BE0801912A4}" destId="{55E798A5-D328-4682-8AC2-97CD03188B13}" srcOrd="1" destOrd="0" parTransId="{9477F820-2DF5-4DF6-B2FB-82DB871F065C}" sibTransId="{D3A52128-09FC-45D0-A5CA-77224FD3E18E}"/>
    <dgm:cxn modelId="{B0A20575-A0C6-4CFF-8BB1-BC9F7442A8DD}" type="presOf" srcId="{448686E4-3CF2-4365-8A8A-497D600E98B4}" destId="{5243B9B8-0011-4B63-B3E4-199B3204B667}" srcOrd="0" destOrd="0" presId="urn:microsoft.com/office/officeart/2005/8/layout/hList6"/>
    <dgm:cxn modelId="{695A1428-350E-4D29-8088-FE88A0B6E612}" type="presOf" srcId="{1273305E-4E5C-48F0-AAE8-B62959C19DC7}" destId="{3728327A-D666-4B14-A154-67BF2699D2AE}" srcOrd="0" destOrd="0" presId="urn:microsoft.com/office/officeart/2005/8/layout/hList6"/>
    <dgm:cxn modelId="{858D6BB4-B183-4A06-8DF3-47DB1AA9F356}" type="presParOf" srcId="{67F2D00E-AD3A-4E48-AE78-F3A2481BD61E}" destId="{5243B9B8-0011-4B63-B3E4-199B3204B667}" srcOrd="0" destOrd="0" presId="urn:microsoft.com/office/officeart/2005/8/layout/hList6"/>
    <dgm:cxn modelId="{E895A667-6B2A-4B38-86CF-E4D7D0563BB7}" type="presParOf" srcId="{67F2D00E-AD3A-4E48-AE78-F3A2481BD61E}" destId="{DC3C09F2-6044-49D7-B5CF-A7F82E9D6993}" srcOrd="1" destOrd="0" presId="urn:microsoft.com/office/officeart/2005/8/layout/hList6"/>
    <dgm:cxn modelId="{77A39644-9DD4-45B1-9039-4C3921895A2A}" type="presParOf" srcId="{67F2D00E-AD3A-4E48-AE78-F3A2481BD61E}" destId="{2C33460E-6777-41ED-8377-8C7DEFAB9E39}" srcOrd="2" destOrd="0" presId="urn:microsoft.com/office/officeart/2005/8/layout/hList6"/>
    <dgm:cxn modelId="{85B9846D-6A3D-4360-878B-340270103E13}" type="presParOf" srcId="{67F2D00E-AD3A-4E48-AE78-F3A2481BD61E}" destId="{54F09593-F417-4E62-86A4-4A3DAA36DB0C}" srcOrd="3" destOrd="0" presId="urn:microsoft.com/office/officeart/2005/8/layout/hList6"/>
    <dgm:cxn modelId="{3D131F09-1835-4B39-A1E4-18692EA51055}" type="presParOf" srcId="{67F2D00E-AD3A-4E48-AE78-F3A2481BD61E}" destId="{29490826-B8E5-4FEF-81DB-FB6A2B2CFB45}" srcOrd="4" destOrd="0" presId="urn:microsoft.com/office/officeart/2005/8/layout/hList6"/>
    <dgm:cxn modelId="{B2DEDEB3-404B-403C-9F9A-A838D7619858}" type="presParOf" srcId="{67F2D00E-AD3A-4E48-AE78-F3A2481BD61E}" destId="{C30A057B-AF00-434D-B7CD-7703DA50E9B6}" srcOrd="5" destOrd="0" presId="urn:microsoft.com/office/officeart/2005/8/layout/hList6"/>
    <dgm:cxn modelId="{D3050FE8-A801-4714-B405-87138A75C79C}" type="presParOf" srcId="{67F2D00E-AD3A-4E48-AE78-F3A2481BD61E}" destId="{3728327A-D666-4B14-A154-67BF2699D2A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AF939-4BDA-405A-9DCE-E1A30CDBB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D17DF0F-8C91-4909-AA18-142600985B7A}">
      <dgm:prSet phldrT="[Text]" custT="1"/>
      <dgm:spPr/>
      <dgm:t>
        <a:bodyPr/>
        <a:lstStyle/>
        <a:p>
          <a:r>
            <a:rPr lang="en-ZA" sz="2400" dirty="0" err="1" smtClean="0"/>
            <a:t>SLM</a:t>
          </a:r>
          <a:r>
            <a:rPr lang="en-ZA" sz="2400" dirty="0" smtClean="0"/>
            <a:t> practices: Ecologically-viable livestock farming, vegetative cover and range resources management for 1300 ha in </a:t>
          </a:r>
          <a:r>
            <a:rPr lang="en-ZA" sz="2400" dirty="0" err="1" smtClean="0"/>
            <a:t>Macubeni</a:t>
          </a:r>
          <a:r>
            <a:rPr lang="en-ZA" sz="2400" dirty="0" smtClean="0"/>
            <a:t>.</a:t>
          </a:r>
          <a:endParaRPr lang="en-GB" sz="2400" dirty="0"/>
        </a:p>
      </dgm:t>
    </dgm:pt>
    <dgm:pt modelId="{FAE01B28-D935-44CC-95ED-BFEB252E1103}" type="parTrans" cxnId="{3A929D1F-D885-446C-AC3B-77E8FDB96D6A}">
      <dgm:prSet/>
      <dgm:spPr/>
      <dgm:t>
        <a:bodyPr/>
        <a:lstStyle/>
        <a:p>
          <a:endParaRPr lang="en-GB" sz="2400"/>
        </a:p>
      </dgm:t>
    </dgm:pt>
    <dgm:pt modelId="{DCC5966B-AB85-4BD2-9ADD-FB0A66517778}" type="sibTrans" cxnId="{3A929D1F-D885-446C-AC3B-77E8FDB96D6A}">
      <dgm:prSet/>
      <dgm:spPr/>
      <dgm:t>
        <a:bodyPr/>
        <a:lstStyle/>
        <a:p>
          <a:endParaRPr lang="en-GB" sz="2400"/>
        </a:p>
      </dgm:t>
    </dgm:pt>
    <dgm:pt modelId="{99831E0F-FF3F-45BE-8091-3C1C334F5417}">
      <dgm:prSet phldrT="[Text]" custT="1"/>
      <dgm:spPr/>
      <dgm:t>
        <a:bodyPr/>
        <a:lstStyle/>
        <a:p>
          <a:r>
            <a:rPr lang="en-ZA" sz="2400" dirty="0" smtClean="0"/>
            <a:t>A strategy for upscaling </a:t>
          </a:r>
          <a:r>
            <a:rPr lang="en-ZA" sz="2400" dirty="0" err="1" smtClean="0"/>
            <a:t>SLM</a:t>
          </a:r>
          <a:r>
            <a:rPr lang="en-ZA" sz="2400" dirty="0" smtClean="0"/>
            <a:t> practices: small grants proposals and funding for CBOs, NGOs and local government</a:t>
          </a:r>
          <a:endParaRPr lang="en-GB" sz="2400" dirty="0"/>
        </a:p>
      </dgm:t>
    </dgm:pt>
    <dgm:pt modelId="{097C64D6-D473-44DF-B472-B412DBB343BA}" type="parTrans" cxnId="{920F7CC5-5C45-4DCC-A94A-6A5C65B42C45}">
      <dgm:prSet/>
      <dgm:spPr/>
      <dgm:t>
        <a:bodyPr/>
        <a:lstStyle/>
        <a:p>
          <a:endParaRPr lang="en-GB" sz="2400"/>
        </a:p>
      </dgm:t>
    </dgm:pt>
    <dgm:pt modelId="{57107CFC-F9A4-431D-A7A0-1DC89EB63644}" type="sibTrans" cxnId="{920F7CC5-5C45-4DCC-A94A-6A5C65B42C45}">
      <dgm:prSet/>
      <dgm:spPr/>
      <dgm:t>
        <a:bodyPr/>
        <a:lstStyle/>
        <a:p>
          <a:endParaRPr lang="en-GB" sz="2400"/>
        </a:p>
      </dgm:t>
    </dgm:pt>
    <dgm:pt modelId="{1686E043-7B5B-4BF3-ABF6-897A6C2A262E}">
      <dgm:prSet phldrT="[Text]" custT="1"/>
      <dgm:spPr/>
      <dgm:t>
        <a:bodyPr/>
        <a:lstStyle/>
        <a:p>
          <a:r>
            <a:rPr lang="en-ZA" sz="2400" dirty="0" smtClean="0"/>
            <a:t>Participatory monitoring and evaluation by stakeholders: </a:t>
          </a:r>
          <a:r>
            <a:rPr lang="en-ZA" sz="2400" dirty="0" smtClean="0"/>
            <a:t>monitoring  </a:t>
          </a:r>
          <a:r>
            <a:rPr lang="en-ZA" sz="2400" dirty="0" smtClean="0"/>
            <a:t>&amp; training for monitoring </a:t>
          </a:r>
          <a:r>
            <a:rPr lang="en-ZA" sz="2400" dirty="0" smtClean="0"/>
            <a:t> of </a:t>
          </a:r>
          <a:r>
            <a:rPr lang="en-ZA" sz="2400" dirty="0" err="1" smtClean="0"/>
            <a:t>SLM</a:t>
          </a:r>
          <a:r>
            <a:rPr lang="en-ZA" sz="2400" dirty="0" smtClean="0"/>
            <a:t> activities</a:t>
          </a:r>
          <a:endParaRPr lang="en-GB" sz="2400" dirty="0"/>
        </a:p>
      </dgm:t>
    </dgm:pt>
    <dgm:pt modelId="{54186066-433D-4B3F-88E1-2D9C9155C538}" type="parTrans" cxnId="{E1EAACD0-CDE7-4563-9829-455B9D6C2D4E}">
      <dgm:prSet/>
      <dgm:spPr/>
      <dgm:t>
        <a:bodyPr/>
        <a:lstStyle/>
        <a:p>
          <a:endParaRPr lang="en-GB" sz="2400"/>
        </a:p>
      </dgm:t>
    </dgm:pt>
    <dgm:pt modelId="{36EFB563-4435-40FA-A554-6EA73F42102B}" type="sibTrans" cxnId="{E1EAACD0-CDE7-4563-9829-455B9D6C2D4E}">
      <dgm:prSet/>
      <dgm:spPr/>
      <dgm:t>
        <a:bodyPr/>
        <a:lstStyle/>
        <a:p>
          <a:endParaRPr lang="en-GB" sz="2400"/>
        </a:p>
      </dgm:t>
    </dgm:pt>
    <dgm:pt modelId="{24DAA933-7304-4F31-BD82-F05CCC273B1D}" type="pres">
      <dgm:prSet presAssocID="{6A6AF939-4BDA-405A-9DCE-E1A30CDBB8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11F1DCA-1BCE-4038-BE2B-C3FE03C1EAFA}" type="pres">
      <dgm:prSet presAssocID="{AD17DF0F-8C91-4909-AA18-142600985B7A}" presName="parentLin" presStyleCnt="0"/>
      <dgm:spPr/>
    </dgm:pt>
    <dgm:pt modelId="{EF8047F6-BA25-4D0F-9926-925B72BFCD4F}" type="pres">
      <dgm:prSet presAssocID="{AD17DF0F-8C91-4909-AA18-142600985B7A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9F7BF52A-B7AB-4949-93D9-F0A95A5975BA}" type="pres">
      <dgm:prSet presAssocID="{AD17DF0F-8C91-4909-AA18-142600985B7A}" presName="parentText" presStyleLbl="node1" presStyleIdx="0" presStyleCnt="3" custScaleX="102528" custScaleY="12911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054199-A4BB-4BCD-BC87-408914E53D04}" type="pres">
      <dgm:prSet presAssocID="{AD17DF0F-8C91-4909-AA18-142600985B7A}" presName="negativeSpace" presStyleCnt="0"/>
      <dgm:spPr/>
    </dgm:pt>
    <dgm:pt modelId="{B09450E4-F5C7-45E0-BF98-6CD34F7FE7AE}" type="pres">
      <dgm:prSet presAssocID="{AD17DF0F-8C91-4909-AA18-142600985B7A}" presName="childText" presStyleLbl="conFgAcc1" presStyleIdx="0" presStyleCnt="3">
        <dgm:presLayoutVars>
          <dgm:bulletEnabled val="1"/>
        </dgm:presLayoutVars>
      </dgm:prSet>
      <dgm:spPr/>
    </dgm:pt>
    <dgm:pt modelId="{4709C2B9-C1CA-4F20-AD4C-9E3B56D6D74C}" type="pres">
      <dgm:prSet presAssocID="{DCC5966B-AB85-4BD2-9ADD-FB0A66517778}" presName="spaceBetweenRectangles" presStyleCnt="0"/>
      <dgm:spPr/>
    </dgm:pt>
    <dgm:pt modelId="{F869893C-3D83-4CE8-BA66-9167CF5009F4}" type="pres">
      <dgm:prSet presAssocID="{99831E0F-FF3F-45BE-8091-3C1C334F5417}" presName="parentLin" presStyleCnt="0"/>
      <dgm:spPr/>
    </dgm:pt>
    <dgm:pt modelId="{1FE15147-D4D4-4A33-9B7F-38F4E031EFE7}" type="pres">
      <dgm:prSet presAssocID="{99831E0F-FF3F-45BE-8091-3C1C334F5417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66B5732F-2644-4067-9783-B31026369843}" type="pres">
      <dgm:prSet presAssocID="{99831E0F-FF3F-45BE-8091-3C1C334F5417}" presName="parentText" presStyleLbl="node1" presStyleIdx="1" presStyleCnt="3" custScaleX="105689" custScaleY="10514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0A6C9E-050F-43A8-B1B8-487B7B5E314E}" type="pres">
      <dgm:prSet presAssocID="{99831E0F-FF3F-45BE-8091-3C1C334F5417}" presName="negativeSpace" presStyleCnt="0"/>
      <dgm:spPr/>
    </dgm:pt>
    <dgm:pt modelId="{1AE524D2-BC82-408F-B06D-7A7249D9437F}" type="pres">
      <dgm:prSet presAssocID="{99831E0F-FF3F-45BE-8091-3C1C334F5417}" presName="childText" presStyleLbl="conFgAcc1" presStyleIdx="1" presStyleCnt="3">
        <dgm:presLayoutVars>
          <dgm:bulletEnabled val="1"/>
        </dgm:presLayoutVars>
      </dgm:prSet>
      <dgm:spPr/>
    </dgm:pt>
    <dgm:pt modelId="{E4F1BDEF-D9C3-4385-AC9C-58939A02105D}" type="pres">
      <dgm:prSet presAssocID="{57107CFC-F9A4-431D-A7A0-1DC89EB63644}" presName="spaceBetweenRectangles" presStyleCnt="0"/>
      <dgm:spPr/>
    </dgm:pt>
    <dgm:pt modelId="{683AD7B8-D79E-4243-8E60-F37E2C761B2B}" type="pres">
      <dgm:prSet presAssocID="{1686E043-7B5B-4BF3-ABF6-897A6C2A262E}" presName="parentLin" presStyleCnt="0"/>
      <dgm:spPr/>
    </dgm:pt>
    <dgm:pt modelId="{32F4C665-A958-4DA9-AD4E-3D2C2D89C61E}" type="pres">
      <dgm:prSet presAssocID="{1686E043-7B5B-4BF3-ABF6-897A6C2A262E}" presName="parentLeftMargin" presStyleLbl="node1" presStyleIdx="1" presStyleCnt="3"/>
      <dgm:spPr/>
      <dgm:t>
        <a:bodyPr/>
        <a:lstStyle/>
        <a:p>
          <a:endParaRPr lang="en-GB"/>
        </a:p>
      </dgm:t>
    </dgm:pt>
    <dgm:pt modelId="{6235FD11-048D-47B8-9016-4B00295D7FC0}" type="pres">
      <dgm:prSet presAssocID="{1686E043-7B5B-4BF3-ABF6-897A6C2A262E}" presName="parentText" presStyleLbl="node1" presStyleIdx="2" presStyleCnt="3" custScaleX="108217" custScaleY="10913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CCF1D1-5709-4BDF-BC98-F8D79BEE0FD4}" type="pres">
      <dgm:prSet presAssocID="{1686E043-7B5B-4BF3-ABF6-897A6C2A262E}" presName="negativeSpace" presStyleCnt="0"/>
      <dgm:spPr/>
    </dgm:pt>
    <dgm:pt modelId="{09A25E36-74D6-4B17-AB62-390F76E52D65}" type="pres">
      <dgm:prSet presAssocID="{1686E043-7B5B-4BF3-ABF6-897A6C2A26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20F7CC5-5C45-4DCC-A94A-6A5C65B42C45}" srcId="{6A6AF939-4BDA-405A-9DCE-E1A30CDBB8A0}" destId="{99831E0F-FF3F-45BE-8091-3C1C334F5417}" srcOrd="1" destOrd="0" parTransId="{097C64D6-D473-44DF-B472-B412DBB343BA}" sibTransId="{57107CFC-F9A4-431D-A7A0-1DC89EB63644}"/>
    <dgm:cxn modelId="{DA1B224E-E0A8-4F9C-B106-CC48AE1F203B}" type="presOf" srcId="{AD17DF0F-8C91-4909-AA18-142600985B7A}" destId="{9F7BF52A-B7AB-4949-93D9-F0A95A5975BA}" srcOrd="1" destOrd="0" presId="urn:microsoft.com/office/officeart/2005/8/layout/list1"/>
    <dgm:cxn modelId="{3A929D1F-D885-446C-AC3B-77E8FDB96D6A}" srcId="{6A6AF939-4BDA-405A-9DCE-E1A30CDBB8A0}" destId="{AD17DF0F-8C91-4909-AA18-142600985B7A}" srcOrd="0" destOrd="0" parTransId="{FAE01B28-D935-44CC-95ED-BFEB252E1103}" sibTransId="{DCC5966B-AB85-4BD2-9ADD-FB0A66517778}"/>
    <dgm:cxn modelId="{85B4046C-AAE0-4EFA-BBB1-D238BCB3B891}" type="presOf" srcId="{1686E043-7B5B-4BF3-ABF6-897A6C2A262E}" destId="{6235FD11-048D-47B8-9016-4B00295D7FC0}" srcOrd="1" destOrd="0" presId="urn:microsoft.com/office/officeart/2005/8/layout/list1"/>
    <dgm:cxn modelId="{314CEEF3-CDBE-4117-8DA5-82E2AD2E0D7C}" type="presOf" srcId="{99831E0F-FF3F-45BE-8091-3C1C334F5417}" destId="{1FE15147-D4D4-4A33-9B7F-38F4E031EFE7}" srcOrd="0" destOrd="0" presId="urn:microsoft.com/office/officeart/2005/8/layout/list1"/>
    <dgm:cxn modelId="{6A4BE601-5E78-4535-A71D-55B85314D4F0}" type="presOf" srcId="{AD17DF0F-8C91-4909-AA18-142600985B7A}" destId="{EF8047F6-BA25-4D0F-9926-925B72BFCD4F}" srcOrd="0" destOrd="0" presId="urn:microsoft.com/office/officeart/2005/8/layout/list1"/>
    <dgm:cxn modelId="{90F6DF7D-31CA-46AD-A517-633F370D9F34}" type="presOf" srcId="{1686E043-7B5B-4BF3-ABF6-897A6C2A262E}" destId="{32F4C665-A958-4DA9-AD4E-3D2C2D89C61E}" srcOrd="0" destOrd="0" presId="urn:microsoft.com/office/officeart/2005/8/layout/list1"/>
    <dgm:cxn modelId="{E1EAACD0-CDE7-4563-9829-455B9D6C2D4E}" srcId="{6A6AF939-4BDA-405A-9DCE-E1A30CDBB8A0}" destId="{1686E043-7B5B-4BF3-ABF6-897A6C2A262E}" srcOrd="2" destOrd="0" parTransId="{54186066-433D-4B3F-88E1-2D9C9155C538}" sibTransId="{36EFB563-4435-40FA-A554-6EA73F42102B}"/>
    <dgm:cxn modelId="{756EB3C8-32DF-4605-8C7D-69B7352C1C2C}" type="presOf" srcId="{99831E0F-FF3F-45BE-8091-3C1C334F5417}" destId="{66B5732F-2644-4067-9783-B31026369843}" srcOrd="1" destOrd="0" presId="urn:microsoft.com/office/officeart/2005/8/layout/list1"/>
    <dgm:cxn modelId="{F8AFDA50-77CB-486C-9940-E9A937B7E303}" type="presOf" srcId="{6A6AF939-4BDA-405A-9DCE-E1A30CDBB8A0}" destId="{24DAA933-7304-4F31-BD82-F05CCC273B1D}" srcOrd="0" destOrd="0" presId="urn:microsoft.com/office/officeart/2005/8/layout/list1"/>
    <dgm:cxn modelId="{0E81EAFB-B937-4082-AF5B-10ADFABA55C6}" type="presParOf" srcId="{24DAA933-7304-4F31-BD82-F05CCC273B1D}" destId="{211F1DCA-1BCE-4038-BE2B-C3FE03C1EAFA}" srcOrd="0" destOrd="0" presId="urn:microsoft.com/office/officeart/2005/8/layout/list1"/>
    <dgm:cxn modelId="{BF9BB4EA-E43F-40E9-BE0A-D41DCD867A89}" type="presParOf" srcId="{211F1DCA-1BCE-4038-BE2B-C3FE03C1EAFA}" destId="{EF8047F6-BA25-4D0F-9926-925B72BFCD4F}" srcOrd="0" destOrd="0" presId="urn:microsoft.com/office/officeart/2005/8/layout/list1"/>
    <dgm:cxn modelId="{F3E2BBB2-BD09-4C1A-AD21-6B7071BC0304}" type="presParOf" srcId="{211F1DCA-1BCE-4038-BE2B-C3FE03C1EAFA}" destId="{9F7BF52A-B7AB-4949-93D9-F0A95A5975BA}" srcOrd="1" destOrd="0" presId="urn:microsoft.com/office/officeart/2005/8/layout/list1"/>
    <dgm:cxn modelId="{2C6D7A93-620B-48D1-AD51-AF1A09A33EBF}" type="presParOf" srcId="{24DAA933-7304-4F31-BD82-F05CCC273B1D}" destId="{73054199-A4BB-4BCD-BC87-408914E53D04}" srcOrd="1" destOrd="0" presId="urn:microsoft.com/office/officeart/2005/8/layout/list1"/>
    <dgm:cxn modelId="{7A60C4F7-6EA0-4F4B-BF12-F1148F9D4165}" type="presParOf" srcId="{24DAA933-7304-4F31-BD82-F05CCC273B1D}" destId="{B09450E4-F5C7-45E0-BF98-6CD34F7FE7AE}" srcOrd="2" destOrd="0" presId="urn:microsoft.com/office/officeart/2005/8/layout/list1"/>
    <dgm:cxn modelId="{EEE5265F-C634-41EE-B913-166FCE5E54BF}" type="presParOf" srcId="{24DAA933-7304-4F31-BD82-F05CCC273B1D}" destId="{4709C2B9-C1CA-4F20-AD4C-9E3B56D6D74C}" srcOrd="3" destOrd="0" presId="urn:microsoft.com/office/officeart/2005/8/layout/list1"/>
    <dgm:cxn modelId="{329A0C8E-691F-4A99-9359-52033A6FBA57}" type="presParOf" srcId="{24DAA933-7304-4F31-BD82-F05CCC273B1D}" destId="{F869893C-3D83-4CE8-BA66-9167CF5009F4}" srcOrd="4" destOrd="0" presId="urn:microsoft.com/office/officeart/2005/8/layout/list1"/>
    <dgm:cxn modelId="{EE741554-B158-4D62-A9F4-A83C8941BFF0}" type="presParOf" srcId="{F869893C-3D83-4CE8-BA66-9167CF5009F4}" destId="{1FE15147-D4D4-4A33-9B7F-38F4E031EFE7}" srcOrd="0" destOrd="0" presId="urn:microsoft.com/office/officeart/2005/8/layout/list1"/>
    <dgm:cxn modelId="{1922CFF9-744B-47E2-ACCB-0522A7CC27C0}" type="presParOf" srcId="{F869893C-3D83-4CE8-BA66-9167CF5009F4}" destId="{66B5732F-2644-4067-9783-B31026369843}" srcOrd="1" destOrd="0" presId="urn:microsoft.com/office/officeart/2005/8/layout/list1"/>
    <dgm:cxn modelId="{56486108-6AF2-49A8-B010-B06EE6731742}" type="presParOf" srcId="{24DAA933-7304-4F31-BD82-F05CCC273B1D}" destId="{210A6C9E-050F-43A8-B1B8-487B7B5E314E}" srcOrd="5" destOrd="0" presId="urn:microsoft.com/office/officeart/2005/8/layout/list1"/>
    <dgm:cxn modelId="{D620E3F4-1F7F-4CFE-8968-8B1BBE60653C}" type="presParOf" srcId="{24DAA933-7304-4F31-BD82-F05CCC273B1D}" destId="{1AE524D2-BC82-408F-B06D-7A7249D9437F}" srcOrd="6" destOrd="0" presId="urn:microsoft.com/office/officeart/2005/8/layout/list1"/>
    <dgm:cxn modelId="{E84E0CC4-420E-4B37-8007-A38014BD2BD5}" type="presParOf" srcId="{24DAA933-7304-4F31-BD82-F05CCC273B1D}" destId="{E4F1BDEF-D9C3-4385-AC9C-58939A02105D}" srcOrd="7" destOrd="0" presId="urn:microsoft.com/office/officeart/2005/8/layout/list1"/>
    <dgm:cxn modelId="{9324EE51-2574-403C-94FD-C71E2363E2BD}" type="presParOf" srcId="{24DAA933-7304-4F31-BD82-F05CCC273B1D}" destId="{683AD7B8-D79E-4243-8E60-F37E2C761B2B}" srcOrd="8" destOrd="0" presId="urn:microsoft.com/office/officeart/2005/8/layout/list1"/>
    <dgm:cxn modelId="{16B176C4-07F7-4D78-A2AF-3228E43B397F}" type="presParOf" srcId="{683AD7B8-D79E-4243-8E60-F37E2C761B2B}" destId="{32F4C665-A958-4DA9-AD4E-3D2C2D89C61E}" srcOrd="0" destOrd="0" presId="urn:microsoft.com/office/officeart/2005/8/layout/list1"/>
    <dgm:cxn modelId="{444B867D-1196-4E63-AE75-D6FDE9E758DF}" type="presParOf" srcId="{683AD7B8-D79E-4243-8E60-F37E2C761B2B}" destId="{6235FD11-048D-47B8-9016-4B00295D7FC0}" srcOrd="1" destOrd="0" presId="urn:microsoft.com/office/officeart/2005/8/layout/list1"/>
    <dgm:cxn modelId="{424F4AE3-FF53-4332-9747-1888B96B1C35}" type="presParOf" srcId="{24DAA933-7304-4F31-BD82-F05CCC273B1D}" destId="{19CCF1D1-5709-4BDF-BC98-F8D79BEE0FD4}" srcOrd="9" destOrd="0" presId="urn:microsoft.com/office/officeart/2005/8/layout/list1"/>
    <dgm:cxn modelId="{9F6A30A4-76CA-4AAA-A234-EA66361FA1D6}" type="presParOf" srcId="{24DAA933-7304-4F31-BD82-F05CCC273B1D}" destId="{09A25E36-74D6-4B17-AB62-390F76E52D6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E4A13A-821E-4C3D-AC9F-C754CC0D77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D1C95BF-65D4-4DF6-ACB3-B0BFFA3F3EE2}">
      <dgm:prSet phldrT="[Text]" custT="1"/>
      <dgm:spPr/>
      <dgm:t>
        <a:bodyPr/>
        <a:lstStyle/>
        <a:p>
          <a:r>
            <a:rPr lang="en-ZA" sz="2400" dirty="0" smtClean="0"/>
            <a:t>Capacity-building and -development programme for improving </a:t>
          </a:r>
          <a:r>
            <a:rPr lang="en-ZA" sz="2400" dirty="0" err="1" smtClean="0"/>
            <a:t>SLM</a:t>
          </a:r>
          <a:r>
            <a:rPr lang="en-ZA" sz="2400" dirty="0" smtClean="0"/>
            <a:t> knowledge: local, provincial and national level</a:t>
          </a:r>
          <a:endParaRPr lang="en-GB" sz="2400" dirty="0"/>
        </a:p>
      </dgm:t>
    </dgm:pt>
    <dgm:pt modelId="{27EA1E1E-90CB-490D-835D-F2FB8051FD47}" type="parTrans" cxnId="{24DDE0C1-4F22-4765-8F38-DE8C2673D4C6}">
      <dgm:prSet/>
      <dgm:spPr/>
      <dgm:t>
        <a:bodyPr/>
        <a:lstStyle/>
        <a:p>
          <a:endParaRPr lang="en-GB" sz="2400"/>
        </a:p>
      </dgm:t>
    </dgm:pt>
    <dgm:pt modelId="{1E862814-B2A8-45A8-82EC-9EB8104CB187}" type="sibTrans" cxnId="{24DDE0C1-4F22-4765-8F38-DE8C2673D4C6}">
      <dgm:prSet/>
      <dgm:spPr/>
      <dgm:t>
        <a:bodyPr/>
        <a:lstStyle/>
        <a:p>
          <a:endParaRPr lang="en-GB" sz="2400"/>
        </a:p>
      </dgm:t>
    </dgm:pt>
    <dgm:pt modelId="{78EE16BD-8F3C-486B-93AC-E8B609CECF0A}">
      <dgm:prSet phldrT="[Text]" custT="1"/>
      <dgm:spPr/>
      <dgm:t>
        <a:bodyPr/>
        <a:lstStyle/>
        <a:p>
          <a:r>
            <a:rPr lang="en-ZA" sz="2400" dirty="0" smtClean="0"/>
            <a:t>Government and stakeholders trained in livelihood and vulnerability assessments </a:t>
          </a:r>
          <a:endParaRPr lang="en-GB" sz="2400" dirty="0"/>
        </a:p>
      </dgm:t>
    </dgm:pt>
    <dgm:pt modelId="{9E88AE20-ED9D-462C-874B-0DB9ACF18936}" type="parTrans" cxnId="{01DE5CD2-7609-45BA-9A59-4B8A6B4D0506}">
      <dgm:prSet/>
      <dgm:spPr/>
      <dgm:t>
        <a:bodyPr/>
        <a:lstStyle/>
        <a:p>
          <a:endParaRPr lang="en-GB" sz="2400"/>
        </a:p>
      </dgm:t>
    </dgm:pt>
    <dgm:pt modelId="{808AC3E0-CC1F-45B0-9104-314E28577194}" type="sibTrans" cxnId="{01DE5CD2-7609-45BA-9A59-4B8A6B4D0506}">
      <dgm:prSet/>
      <dgm:spPr/>
      <dgm:t>
        <a:bodyPr/>
        <a:lstStyle/>
        <a:p>
          <a:endParaRPr lang="en-GB" sz="2400"/>
        </a:p>
      </dgm:t>
    </dgm:pt>
    <dgm:pt modelId="{75C18430-EF3A-4201-B2DF-DDB131DEC07C}">
      <dgm:prSet phldrT="[Text]" custT="1"/>
      <dgm:spPr/>
      <dgm:t>
        <a:bodyPr/>
        <a:lstStyle/>
        <a:p>
          <a:r>
            <a:rPr lang="en-ZA" sz="2400" dirty="0" smtClean="0"/>
            <a:t>Best practices and lessons learned on </a:t>
          </a:r>
          <a:r>
            <a:rPr lang="en-ZA" sz="2400" dirty="0" err="1" smtClean="0"/>
            <a:t>SLM</a:t>
          </a:r>
          <a:r>
            <a:rPr lang="en-ZA" sz="2400" dirty="0" smtClean="0"/>
            <a:t> in the Karoo, Eastern Cape and </a:t>
          </a:r>
          <a:r>
            <a:rPr lang="en-ZA" sz="2400" dirty="0" err="1" smtClean="0"/>
            <a:t>Olifants</a:t>
          </a:r>
          <a:r>
            <a:rPr lang="en-ZA" sz="2400" dirty="0" smtClean="0"/>
            <a:t> landscapes captured and disseminated nationwide</a:t>
          </a:r>
          <a:endParaRPr lang="en-GB" sz="2400" dirty="0"/>
        </a:p>
      </dgm:t>
    </dgm:pt>
    <dgm:pt modelId="{081C3FC2-BBB1-4611-B741-1DC8D26627BC}" type="parTrans" cxnId="{9B6FBE00-64D6-48A3-9F9D-365DA417C1F2}">
      <dgm:prSet/>
      <dgm:spPr/>
      <dgm:t>
        <a:bodyPr/>
        <a:lstStyle/>
        <a:p>
          <a:endParaRPr lang="en-GB" sz="2400"/>
        </a:p>
      </dgm:t>
    </dgm:pt>
    <dgm:pt modelId="{F0DA2AB3-004E-4129-BD08-9DDCF086B964}" type="sibTrans" cxnId="{9B6FBE00-64D6-48A3-9F9D-365DA417C1F2}">
      <dgm:prSet/>
      <dgm:spPr/>
      <dgm:t>
        <a:bodyPr/>
        <a:lstStyle/>
        <a:p>
          <a:endParaRPr lang="en-GB" sz="2400"/>
        </a:p>
      </dgm:t>
    </dgm:pt>
    <dgm:pt modelId="{1197184D-C817-445B-9116-AE1E6E761BB1}">
      <dgm:prSet custT="1"/>
      <dgm:spPr/>
      <dgm:t>
        <a:bodyPr/>
        <a:lstStyle/>
        <a:p>
          <a:r>
            <a:rPr lang="en-ZA" sz="2400" dirty="0" smtClean="0"/>
            <a:t>Structures for coordinated land-use planning and rehabilitation for (local) government: local institutions</a:t>
          </a:r>
          <a:endParaRPr lang="en-GB" sz="2400" dirty="0"/>
        </a:p>
      </dgm:t>
    </dgm:pt>
    <dgm:pt modelId="{78F2DA4B-CB07-48BE-AFBC-5CDD99140091}" type="parTrans" cxnId="{D66604DA-4165-4FD0-AC16-A8EA950AE4BF}">
      <dgm:prSet/>
      <dgm:spPr/>
      <dgm:t>
        <a:bodyPr/>
        <a:lstStyle/>
        <a:p>
          <a:endParaRPr lang="en-GB" sz="2400"/>
        </a:p>
      </dgm:t>
    </dgm:pt>
    <dgm:pt modelId="{57DA5FE5-14A7-4AFF-A52A-1DDAFB46720F}" type="sibTrans" cxnId="{D66604DA-4165-4FD0-AC16-A8EA950AE4BF}">
      <dgm:prSet/>
      <dgm:spPr/>
      <dgm:t>
        <a:bodyPr/>
        <a:lstStyle/>
        <a:p>
          <a:endParaRPr lang="en-GB" sz="2400"/>
        </a:p>
      </dgm:t>
    </dgm:pt>
    <dgm:pt modelId="{9BF0F825-84CC-4079-9CFE-454EB15E9E88}" type="pres">
      <dgm:prSet presAssocID="{4DE4A13A-821E-4C3D-AC9F-C754CC0D77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E940492-89AF-44E4-B214-2224115E96E7}" type="pres">
      <dgm:prSet presAssocID="{BD1C95BF-65D4-4DF6-ACB3-B0BFFA3F3EE2}" presName="parentLin" presStyleCnt="0"/>
      <dgm:spPr/>
    </dgm:pt>
    <dgm:pt modelId="{33798052-5F21-4A45-A34B-5DAE20A074FD}" type="pres">
      <dgm:prSet presAssocID="{BD1C95BF-65D4-4DF6-ACB3-B0BFFA3F3EE2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EF029577-4AEC-46D2-AEFE-FD9BE4ED8349}" type="pres">
      <dgm:prSet presAssocID="{BD1C95BF-65D4-4DF6-ACB3-B0BFFA3F3EE2}" presName="parentText" presStyleLbl="node1" presStyleIdx="0" presStyleCnt="4" custScaleX="129267" custScaleY="198180" custLinFactNeighborX="12176" custLinFactNeighborY="-118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F049B9-7CF2-4F2B-B47C-650D5FB16F80}" type="pres">
      <dgm:prSet presAssocID="{BD1C95BF-65D4-4DF6-ACB3-B0BFFA3F3EE2}" presName="negativeSpace" presStyleCnt="0"/>
      <dgm:spPr/>
    </dgm:pt>
    <dgm:pt modelId="{7E39EA9D-FB03-4D15-A824-F4CACD498214}" type="pres">
      <dgm:prSet presAssocID="{BD1C95BF-65D4-4DF6-ACB3-B0BFFA3F3EE2}" presName="childText" presStyleLbl="conFgAcc1" presStyleIdx="0" presStyleCnt="4">
        <dgm:presLayoutVars>
          <dgm:bulletEnabled val="1"/>
        </dgm:presLayoutVars>
      </dgm:prSet>
      <dgm:spPr/>
    </dgm:pt>
    <dgm:pt modelId="{0ABF87DB-75AE-4878-AFB0-DB15884BE95C}" type="pres">
      <dgm:prSet presAssocID="{1E862814-B2A8-45A8-82EC-9EB8104CB187}" presName="spaceBetweenRectangles" presStyleCnt="0"/>
      <dgm:spPr/>
    </dgm:pt>
    <dgm:pt modelId="{F439B9C7-C42D-4C51-81E7-60BF5DCBC9A7}" type="pres">
      <dgm:prSet presAssocID="{78EE16BD-8F3C-486B-93AC-E8B609CECF0A}" presName="parentLin" presStyleCnt="0"/>
      <dgm:spPr/>
    </dgm:pt>
    <dgm:pt modelId="{FF790D07-2873-4ADD-BD1B-6F0A1AF813AB}" type="pres">
      <dgm:prSet presAssocID="{78EE16BD-8F3C-486B-93AC-E8B609CECF0A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08F850C1-1579-4C0D-8749-37D45BF5FDF8}" type="pres">
      <dgm:prSet presAssocID="{78EE16BD-8F3C-486B-93AC-E8B609CECF0A}" presName="parentText" presStyleLbl="node1" presStyleIdx="1" presStyleCnt="4" custScaleX="130020" custScaleY="191112" custLinFactNeighborX="13765" custLinFactNeighborY="-4568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B872BE-B543-4323-A0E2-CC37A9E1121E}" type="pres">
      <dgm:prSet presAssocID="{78EE16BD-8F3C-486B-93AC-E8B609CECF0A}" presName="negativeSpace" presStyleCnt="0"/>
      <dgm:spPr/>
    </dgm:pt>
    <dgm:pt modelId="{C57B6FAB-1D91-4171-8C24-505D5950C514}" type="pres">
      <dgm:prSet presAssocID="{78EE16BD-8F3C-486B-93AC-E8B609CECF0A}" presName="childText" presStyleLbl="conFgAcc1" presStyleIdx="1" presStyleCnt="4">
        <dgm:presLayoutVars>
          <dgm:bulletEnabled val="1"/>
        </dgm:presLayoutVars>
      </dgm:prSet>
      <dgm:spPr/>
    </dgm:pt>
    <dgm:pt modelId="{E38FFCF2-33E8-468C-AC57-E9837416A561}" type="pres">
      <dgm:prSet presAssocID="{808AC3E0-CC1F-45B0-9104-314E28577194}" presName="spaceBetweenRectangles" presStyleCnt="0"/>
      <dgm:spPr/>
    </dgm:pt>
    <dgm:pt modelId="{B986A35E-343F-42AB-9AD2-2A007153CEA2}" type="pres">
      <dgm:prSet presAssocID="{1197184D-C817-445B-9116-AE1E6E761BB1}" presName="parentLin" presStyleCnt="0"/>
      <dgm:spPr/>
    </dgm:pt>
    <dgm:pt modelId="{A59A6948-06D9-4818-A5F7-E96DB401B28C}" type="pres">
      <dgm:prSet presAssocID="{1197184D-C817-445B-9116-AE1E6E761BB1}" presName="parentLeftMargin" presStyleLbl="node1" presStyleIdx="1" presStyleCnt="4"/>
      <dgm:spPr/>
      <dgm:t>
        <a:bodyPr/>
        <a:lstStyle/>
        <a:p>
          <a:endParaRPr lang="en-GB"/>
        </a:p>
      </dgm:t>
    </dgm:pt>
    <dgm:pt modelId="{29C0AD99-6C07-4F38-AE82-E4DA2F6A135E}" type="pres">
      <dgm:prSet presAssocID="{1197184D-C817-445B-9116-AE1E6E761BB1}" presName="parentText" presStyleLbl="node1" presStyleIdx="2" presStyleCnt="4" custScaleX="130518" custScaleY="174192" custLinFactNeighborX="10883" custLinFactNeighborY="-9531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6EB20F-41B4-4122-9171-4733060F04FE}" type="pres">
      <dgm:prSet presAssocID="{1197184D-C817-445B-9116-AE1E6E761BB1}" presName="negativeSpace" presStyleCnt="0"/>
      <dgm:spPr/>
    </dgm:pt>
    <dgm:pt modelId="{A41CF373-31C6-4013-83B1-6AB88E2D4A9F}" type="pres">
      <dgm:prSet presAssocID="{1197184D-C817-445B-9116-AE1E6E761BB1}" presName="childText" presStyleLbl="conFgAcc1" presStyleIdx="2" presStyleCnt="4">
        <dgm:presLayoutVars>
          <dgm:bulletEnabled val="1"/>
        </dgm:presLayoutVars>
      </dgm:prSet>
      <dgm:spPr/>
    </dgm:pt>
    <dgm:pt modelId="{A52EACF1-0C01-45C8-AE7F-07F1CA7CEB91}" type="pres">
      <dgm:prSet presAssocID="{57DA5FE5-14A7-4AFF-A52A-1DDAFB46720F}" presName="spaceBetweenRectangles" presStyleCnt="0"/>
      <dgm:spPr/>
    </dgm:pt>
    <dgm:pt modelId="{07884AC3-1B19-4EAB-B4E1-9D36D42C99B0}" type="pres">
      <dgm:prSet presAssocID="{75C18430-EF3A-4201-B2DF-DDB131DEC07C}" presName="parentLin" presStyleCnt="0"/>
      <dgm:spPr/>
    </dgm:pt>
    <dgm:pt modelId="{71EC0B4D-A476-4D59-AD0B-0488D9389664}" type="pres">
      <dgm:prSet presAssocID="{75C18430-EF3A-4201-B2DF-DDB131DEC07C}" presName="parentLeftMargin" presStyleLbl="node1" presStyleIdx="2" presStyleCnt="4"/>
      <dgm:spPr/>
      <dgm:t>
        <a:bodyPr/>
        <a:lstStyle/>
        <a:p>
          <a:endParaRPr lang="en-GB"/>
        </a:p>
      </dgm:t>
    </dgm:pt>
    <dgm:pt modelId="{A3A9E8D0-B3C9-44FC-9785-B12CF945103E}" type="pres">
      <dgm:prSet presAssocID="{75C18430-EF3A-4201-B2DF-DDB131DEC07C}" presName="parentText" presStyleLbl="node1" presStyleIdx="3" presStyleCnt="4" custScaleX="130561" custScaleY="213523" custLinFactY="-50248" custLinFactNeighborX="557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39BECC-977F-4EE0-93FD-90ABB1493EB7}" type="pres">
      <dgm:prSet presAssocID="{75C18430-EF3A-4201-B2DF-DDB131DEC07C}" presName="negativeSpace" presStyleCnt="0"/>
      <dgm:spPr/>
    </dgm:pt>
    <dgm:pt modelId="{C0AF9052-95FD-493F-A935-8EE3CA46DE95}" type="pres">
      <dgm:prSet presAssocID="{75C18430-EF3A-4201-B2DF-DDB131DEC07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1DE5CD2-7609-45BA-9A59-4B8A6B4D0506}" srcId="{4DE4A13A-821E-4C3D-AC9F-C754CC0D7799}" destId="{78EE16BD-8F3C-486B-93AC-E8B609CECF0A}" srcOrd="1" destOrd="0" parTransId="{9E88AE20-ED9D-462C-874B-0DB9ACF18936}" sibTransId="{808AC3E0-CC1F-45B0-9104-314E28577194}"/>
    <dgm:cxn modelId="{0FBFDB62-C3FC-4A7D-A176-2991D6EB0C94}" type="presOf" srcId="{1197184D-C817-445B-9116-AE1E6E761BB1}" destId="{A59A6948-06D9-4818-A5F7-E96DB401B28C}" srcOrd="0" destOrd="0" presId="urn:microsoft.com/office/officeart/2005/8/layout/list1"/>
    <dgm:cxn modelId="{5D74A812-288B-4234-A967-6053807790BA}" type="presOf" srcId="{75C18430-EF3A-4201-B2DF-DDB131DEC07C}" destId="{71EC0B4D-A476-4D59-AD0B-0488D9389664}" srcOrd="0" destOrd="0" presId="urn:microsoft.com/office/officeart/2005/8/layout/list1"/>
    <dgm:cxn modelId="{5F9C4340-54FA-4603-86EF-44B2234907AB}" type="presOf" srcId="{BD1C95BF-65D4-4DF6-ACB3-B0BFFA3F3EE2}" destId="{EF029577-4AEC-46D2-AEFE-FD9BE4ED8349}" srcOrd="1" destOrd="0" presId="urn:microsoft.com/office/officeart/2005/8/layout/list1"/>
    <dgm:cxn modelId="{03296E36-C35D-4EC2-ABDB-035CE4BB0AEA}" type="presOf" srcId="{78EE16BD-8F3C-486B-93AC-E8B609CECF0A}" destId="{FF790D07-2873-4ADD-BD1B-6F0A1AF813AB}" srcOrd="0" destOrd="0" presId="urn:microsoft.com/office/officeart/2005/8/layout/list1"/>
    <dgm:cxn modelId="{CE5D87BB-2873-4B5C-87A0-BBF9761D34AD}" type="presOf" srcId="{BD1C95BF-65D4-4DF6-ACB3-B0BFFA3F3EE2}" destId="{33798052-5F21-4A45-A34B-5DAE20A074FD}" srcOrd="0" destOrd="0" presId="urn:microsoft.com/office/officeart/2005/8/layout/list1"/>
    <dgm:cxn modelId="{C11492BC-009D-4884-8A2A-6BAFED497540}" type="presOf" srcId="{1197184D-C817-445B-9116-AE1E6E761BB1}" destId="{29C0AD99-6C07-4F38-AE82-E4DA2F6A135E}" srcOrd="1" destOrd="0" presId="urn:microsoft.com/office/officeart/2005/8/layout/list1"/>
    <dgm:cxn modelId="{D66604DA-4165-4FD0-AC16-A8EA950AE4BF}" srcId="{4DE4A13A-821E-4C3D-AC9F-C754CC0D7799}" destId="{1197184D-C817-445B-9116-AE1E6E761BB1}" srcOrd="2" destOrd="0" parTransId="{78F2DA4B-CB07-48BE-AFBC-5CDD99140091}" sibTransId="{57DA5FE5-14A7-4AFF-A52A-1DDAFB46720F}"/>
    <dgm:cxn modelId="{9B6FBE00-64D6-48A3-9F9D-365DA417C1F2}" srcId="{4DE4A13A-821E-4C3D-AC9F-C754CC0D7799}" destId="{75C18430-EF3A-4201-B2DF-DDB131DEC07C}" srcOrd="3" destOrd="0" parTransId="{081C3FC2-BBB1-4611-B741-1DC8D26627BC}" sibTransId="{F0DA2AB3-004E-4129-BD08-9DDCF086B964}"/>
    <dgm:cxn modelId="{D157F14D-347E-4E48-935E-1E5D69E327EE}" type="presOf" srcId="{78EE16BD-8F3C-486B-93AC-E8B609CECF0A}" destId="{08F850C1-1579-4C0D-8749-37D45BF5FDF8}" srcOrd="1" destOrd="0" presId="urn:microsoft.com/office/officeart/2005/8/layout/list1"/>
    <dgm:cxn modelId="{24DDE0C1-4F22-4765-8F38-DE8C2673D4C6}" srcId="{4DE4A13A-821E-4C3D-AC9F-C754CC0D7799}" destId="{BD1C95BF-65D4-4DF6-ACB3-B0BFFA3F3EE2}" srcOrd="0" destOrd="0" parTransId="{27EA1E1E-90CB-490D-835D-F2FB8051FD47}" sibTransId="{1E862814-B2A8-45A8-82EC-9EB8104CB187}"/>
    <dgm:cxn modelId="{623EB9D8-498F-46B7-BE0B-3C00946F4468}" type="presOf" srcId="{75C18430-EF3A-4201-B2DF-DDB131DEC07C}" destId="{A3A9E8D0-B3C9-44FC-9785-B12CF945103E}" srcOrd="1" destOrd="0" presId="urn:microsoft.com/office/officeart/2005/8/layout/list1"/>
    <dgm:cxn modelId="{B6B035D4-5D34-4C07-A1FF-B1FBE97B00D4}" type="presOf" srcId="{4DE4A13A-821E-4C3D-AC9F-C754CC0D7799}" destId="{9BF0F825-84CC-4079-9CFE-454EB15E9E88}" srcOrd="0" destOrd="0" presId="urn:microsoft.com/office/officeart/2005/8/layout/list1"/>
    <dgm:cxn modelId="{EC15F7F7-1451-42C5-97FB-A2DA1F8CD97F}" type="presParOf" srcId="{9BF0F825-84CC-4079-9CFE-454EB15E9E88}" destId="{3E940492-89AF-44E4-B214-2224115E96E7}" srcOrd="0" destOrd="0" presId="urn:microsoft.com/office/officeart/2005/8/layout/list1"/>
    <dgm:cxn modelId="{52B2C1FA-0A73-48A2-89E1-66193E99C375}" type="presParOf" srcId="{3E940492-89AF-44E4-B214-2224115E96E7}" destId="{33798052-5F21-4A45-A34B-5DAE20A074FD}" srcOrd="0" destOrd="0" presId="urn:microsoft.com/office/officeart/2005/8/layout/list1"/>
    <dgm:cxn modelId="{C6D8703D-F04B-46C1-80D7-E8224A8C9B4E}" type="presParOf" srcId="{3E940492-89AF-44E4-B214-2224115E96E7}" destId="{EF029577-4AEC-46D2-AEFE-FD9BE4ED8349}" srcOrd="1" destOrd="0" presId="urn:microsoft.com/office/officeart/2005/8/layout/list1"/>
    <dgm:cxn modelId="{832686E4-CBD5-4AC2-9168-4AE7FCAB9B75}" type="presParOf" srcId="{9BF0F825-84CC-4079-9CFE-454EB15E9E88}" destId="{68F049B9-7CF2-4F2B-B47C-650D5FB16F80}" srcOrd="1" destOrd="0" presId="urn:microsoft.com/office/officeart/2005/8/layout/list1"/>
    <dgm:cxn modelId="{5772C9AA-E8ED-4F4B-9C00-430A44AA017F}" type="presParOf" srcId="{9BF0F825-84CC-4079-9CFE-454EB15E9E88}" destId="{7E39EA9D-FB03-4D15-A824-F4CACD498214}" srcOrd="2" destOrd="0" presId="urn:microsoft.com/office/officeart/2005/8/layout/list1"/>
    <dgm:cxn modelId="{47F05A1F-9421-4F49-93D0-8AAFBD652610}" type="presParOf" srcId="{9BF0F825-84CC-4079-9CFE-454EB15E9E88}" destId="{0ABF87DB-75AE-4878-AFB0-DB15884BE95C}" srcOrd="3" destOrd="0" presId="urn:microsoft.com/office/officeart/2005/8/layout/list1"/>
    <dgm:cxn modelId="{9A6C70BD-C75F-4DF4-8CCE-6BBDC84F43D3}" type="presParOf" srcId="{9BF0F825-84CC-4079-9CFE-454EB15E9E88}" destId="{F439B9C7-C42D-4C51-81E7-60BF5DCBC9A7}" srcOrd="4" destOrd="0" presId="urn:microsoft.com/office/officeart/2005/8/layout/list1"/>
    <dgm:cxn modelId="{37D1A57B-D21E-4E00-A7D1-6291CCF6E6B0}" type="presParOf" srcId="{F439B9C7-C42D-4C51-81E7-60BF5DCBC9A7}" destId="{FF790D07-2873-4ADD-BD1B-6F0A1AF813AB}" srcOrd="0" destOrd="0" presId="urn:microsoft.com/office/officeart/2005/8/layout/list1"/>
    <dgm:cxn modelId="{22DEF9AF-E1B9-4C30-BB9B-939EF1A2DB2B}" type="presParOf" srcId="{F439B9C7-C42D-4C51-81E7-60BF5DCBC9A7}" destId="{08F850C1-1579-4C0D-8749-37D45BF5FDF8}" srcOrd="1" destOrd="0" presId="urn:microsoft.com/office/officeart/2005/8/layout/list1"/>
    <dgm:cxn modelId="{B3CD5C90-DA2E-47A1-9BC2-5BE1F498FABC}" type="presParOf" srcId="{9BF0F825-84CC-4079-9CFE-454EB15E9E88}" destId="{9FB872BE-B543-4323-A0E2-CC37A9E1121E}" srcOrd="5" destOrd="0" presId="urn:microsoft.com/office/officeart/2005/8/layout/list1"/>
    <dgm:cxn modelId="{F389B31F-10D9-48D6-8FBF-5BF0D492C5C3}" type="presParOf" srcId="{9BF0F825-84CC-4079-9CFE-454EB15E9E88}" destId="{C57B6FAB-1D91-4171-8C24-505D5950C514}" srcOrd="6" destOrd="0" presId="urn:microsoft.com/office/officeart/2005/8/layout/list1"/>
    <dgm:cxn modelId="{1036B983-C409-4ACD-AF23-3F12D0694EED}" type="presParOf" srcId="{9BF0F825-84CC-4079-9CFE-454EB15E9E88}" destId="{E38FFCF2-33E8-468C-AC57-E9837416A561}" srcOrd="7" destOrd="0" presId="urn:microsoft.com/office/officeart/2005/8/layout/list1"/>
    <dgm:cxn modelId="{75B6BED5-93F1-46FE-8FDB-5F7FF19D3298}" type="presParOf" srcId="{9BF0F825-84CC-4079-9CFE-454EB15E9E88}" destId="{B986A35E-343F-42AB-9AD2-2A007153CEA2}" srcOrd="8" destOrd="0" presId="urn:microsoft.com/office/officeart/2005/8/layout/list1"/>
    <dgm:cxn modelId="{0878814C-AD0F-4D52-93C2-22F141836C5C}" type="presParOf" srcId="{B986A35E-343F-42AB-9AD2-2A007153CEA2}" destId="{A59A6948-06D9-4818-A5F7-E96DB401B28C}" srcOrd="0" destOrd="0" presId="urn:microsoft.com/office/officeart/2005/8/layout/list1"/>
    <dgm:cxn modelId="{6898FADC-09C9-421C-BE43-5960E56B762E}" type="presParOf" srcId="{B986A35E-343F-42AB-9AD2-2A007153CEA2}" destId="{29C0AD99-6C07-4F38-AE82-E4DA2F6A135E}" srcOrd="1" destOrd="0" presId="urn:microsoft.com/office/officeart/2005/8/layout/list1"/>
    <dgm:cxn modelId="{09B2EAE7-A667-4C35-9C8F-6173CCBC93D0}" type="presParOf" srcId="{9BF0F825-84CC-4079-9CFE-454EB15E9E88}" destId="{1B6EB20F-41B4-4122-9171-4733060F04FE}" srcOrd="9" destOrd="0" presId="urn:microsoft.com/office/officeart/2005/8/layout/list1"/>
    <dgm:cxn modelId="{35F74827-D948-43CB-81B3-4895AEB5F110}" type="presParOf" srcId="{9BF0F825-84CC-4079-9CFE-454EB15E9E88}" destId="{A41CF373-31C6-4013-83B1-6AB88E2D4A9F}" srcOrd="10" destOrd="0" presId="urn:microsoft.com/office/officeart/2005/8/layout/list1"/>
    <dgm:cxn modelId="{6492EE6D-E705-4A0F-8B59-AF23763624B2}" type="presParOf" srcId="{9BF0F825-84CC-4079-9CFE-454EB15E9E88}" destId="{A52EACF1-0C01-45C8-AE7F-07F1CA7CEB91}" srcOrd="11" destOrd="0" presId="urn:microsoft.com/office/officeart/2005/8/layout/list1"/>
    <dgm:cxn modelId="{93ADA649-5FCC-45AD-BFC9-6AC4281D0D46}" type="presParOf" srcId="{9BF0F825-84CC-4079-9CFE-454EB15E9E88}" destId="{07884AC3-1B19-4EAB-B4E1-9D36D42C99B0}" srcOrd="12" destOrd="0" presId="urn:microsoft.com/office/officeart/2005/8/layout/list1"/>
    <dgm:cxn modelId="{0843F8EA-57EA-4A08-9FE9-ACC90DF01756}" type="presParOf" srcId="{07884AC3-1B19-4EAB-B4E1-9D36D42C99B0}" destId="{71EC0B4D-A476-4D59-AD0B-0488D9389664}" srcOrd="0" destOrd="0" presId="urn:microsoft.com/office/officeart/2005/8/layout/list1"/>
    <dgm:cxn modelId="{0B2065ED-1BFD-4667-8592-A8CC286AAE8C}" type="presParOf" srcId="{07884AC3-1B19-4EAB-B4E1-9D36D42C99B0}" destId="{A3A9E8D0-B3C9-44FC-9785-B12CF945103E}" srcOrd="1" destOrd="0" presId="urn:microsoft.com/office/officeart/2005/8/layout/list1"/>
    <dgm:cxn modelId="{130B19AE-5892-4080-B2F4-71B4B40EFD0F}" type="presParOf" srcId="{9BF0F825-84CC-4079-9CFE-454EB15E9E88}" destId="{A939BECC-977F-4EE0-93FD-90ABB1493EB7}" srcOrd="13" destOrd="0" presId="urn:microsoft.com/office/officeart/2005/8/layout/list1"/>
    <dgm:cxn modelId="{0904953D-1CCC-4F95-B5D9-0AEBA8A767B8}" type="presParOf" srcId="{9BF0F825-84CC-4079-9CFE-454EB15E9E88}" destId="{C0AF9052-95FD-493F-A935-8EE3CA46D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CA2E25-D7D2-43CC-85AF-FDB7BA6FC7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0596230-0875-4AC3-AB8C-C191A354DAC8}">
      <dgm:prSet phldrT="[Text]" custT="1"/>
      <dgm:spPr/>
      <dgm:t>
        <a:bodyPr/>
        <a:lstStyle/>
        <a:p>
          <a:r>
            <a:rPr lang="en-ZA" sz="2400" dirty="0" smtClean="0"/>
            <a:t>Government approved methodology developed for the generation of carbon credits through restoration of </a:t>
          </a:r>
          <a:r>
            <a:rPr lang="en-ZA" sz="2400" dirty="0" err="1" smtClean="0"/>
            <a:t>spekboomveld</a:t>
          </a:r>
          <a:endParaRPr lang="en-GB" sz="2400" dirty="0"/>
        </a:p>
      </dgm:t>
    </dgm:pt>
    <dgm:pt modelId="{A6A2DEFB-D469-4C12-B690-6243CEB58CC5}" type="parTrans" cxnId="{A6CB8740-07E9-4275-B1CB-172B2AB1496B}">
      <dgm:prSet/>
      <dgm:spPr/>
      <dgm:t>
        <a:bodyPr/>
        <a:lstStyle/>
        <a:p>
          <a:endParaRPr lang="en-GB" sz="2400"/>
        </a:p>
      </dgm:t>
    </dgm:pt>
    <dgm:pt modelId="{92119ABF-7AB4-4D5A-A33D-77B34B809855}" type="sibTrans" cxnId="{A6CB8740-07E9-4275-B1CB-172B2AB1496B}">
      <dgm:prSet/>
      <dgm:spPr/>
      <dgm:t>
        <a:bodyPr/>
        <a:lstStyle/>
        <a:p>
          <a:endParaRPr lang="en-GB" sz="2400"/>
        </a:p>
      </dgm:t>
    </dgm:pt>
    <dgm:pt modelId="{5E7A1752-491E-494A-B193-8E0BE031F97C}">
      <dgm:prSet phldrT="[Text]" custT="1"/>
      <dgm:spPr/>
      <dgm:t>
        <a:bodyPr/>
        <a:lstStyle/>
        <a:p>
          <a:r>
            <a:rPr lang="en-ZA" sz="2400" dirty="0" smtClean="0"/>
            <a:t>Carbon baseline sampling and assessments undertaken for 200 hectares in the </a:t>
          </a:r>
          <a:r>
            <a:rPr lang="en-ZA" sz="2400" dirty="0" err="1" smtClean="0"/>
            <a:t>Baviaanskloof</a:t>
          </a:r>
          <a:endParaRPr lang="en-GB" sz="2400" dirty="0"/>
        </a:p>
      </dgm:t>
    </dgm:pt>
    <dgm:pt modelId="{CAACE908-E86B-46E9-8FD7-165447ED441C}" type="parTrans" cxnId="{F3CD5832-F016-4E7E-9399-1E01B3EF06FB}">
      <dgm:prSet/>
      <dgm:spPr/>
      <dgm:t>
        <a:bodyPr/>
        <a:lstStyle/>
        <a:p>
          <a:endParaRPr lang="en-GB" sz="2400"/>
        </a:p>
      </dgm:t>
    </dgm:pt>
    <dgm:pt modelId="{5C9546D8-08C9-4075-9CA6-157B10C86E2B}" type="sibTrans" cxnId="{F3CD5832-F016-4E7E-9399-1E01B3EF06FB}">
      <dgm:prSet/>
      <dgm:spPr/>
      <dgm:t>
        <a:bodyPr/>
        <a:lstStyle/>
        <a:p>
          <a:endParaRPr lang="en-GB" sz="2400"/>
        </a:p>
      </dgm:t>
    </dgm:pt>
    <dgm:pt modelId="{EA9A747C-8685-498A-8941-A7CFF7EDB2F8}">
      <dgm:prSet phldrT="[Text]" custT="1"/>
      <dgm:spPr/>
      <dgm:t>
        <a:bodyPr/>
        <a:lstStyle/>
        <a:p>
          <a:r>
            <a:rPr lang="en-ZA" sz="2400" dirty="0" smtClean="0"/>
            <a:t>Project Design Document for a community based carbon credit project and assist with diversification of livelihoods. </a:t>
          </a:r>
          <a:endParaRPr lang="en-GB" sz="2400" dirty="0"/>
        </a:p>
      </dgm:t>
    </dgm:pt>
    <dgm:pt modelId="{A402DEF1-FC85-4078-82E5-E02E57B25A6B}" type="parTrans" cxnId="{80DF12B7-F661-4328-B064-DFF817A08CAD}">
      <dgm:prSet/>
      <dgm:spPr/>
      <dgm:t>
        <a:bodyPr/>
        <a:lstStyle/>
        <a:p>
          <a:endParaRPr lang="en-GB" sz="2400"/>
        </a:p>
      </dgm:t>
    </dgm:pt>
    <dgm:pt modelId="{80F218BE-386E-496C-8E10-548A7E4C8C1A}" type="sibTrans" cxnId="{80DF12B7-F661-4328-B064-DFF817A08CAD}">
      <dgm:prSet/>
      <dgm:spPr/>
      <dgm:t>
        <a:bodyPr/>
        <a:lstStyle/>
        <a:p>
          <a:endParaRPr lang="en-GB" sz="2400"/>
        </a:p>
      </dgm:t>
    </dgm:pt>
    <dgm:pt modelId="{ECD30A3E-A4D7-4CC7-89C4-B74D624E33A3}" type="pres">
      <dgm:prSet presAssocID="{48CA2E25-D7D2-43CC-85AF-FDB7BA6FC7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3033EFD-F3CE-4FA3-B63E-46900F5BF1F1}" type="pres">
      <dgm:prSet presAssocID="{C0596230-0875-4AC3-AB8C-C191A354DAC8}" presName="parentLin" presStyleCnt="0"/>
      <dgm:spPr/>
    </dgm:pt>
    <dgm:pt modelId="{2FA60875-1375-4E50-809A-FEDC7C183384}" type="pres">
      <dgm:prSet presAssocID="{C0596230-0875-4AC3-AB8C-C191A354DAC8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A2B1650D-F713-4E98-A0B3-9FD9429E37A7}" type="pres">
      <dgm:prSet presAssocID="{C0596230-0875-4AC3-AB8C-C191A354DAC8}" presName="parentText" presStyleLbl="node1" presStyleIdx="0" presStyleCnt="3" custScaleX="142857" custScaleY="11991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92D4A8-4676-406E-8332-55B790163E6A}" type="pres">
      <dgm:prSet presAssocID="{C0596230-0875-4AC3-AB8C-C191A354DAC8}" presName="negativeSpace" presStyleCnt="0"/>
      <dgm:spPr/>
    </dgm:pt>
    <dgm:pt modelId="{06097912-45CA-4783-9D2F-D16EB8C12DA0}" type="pres">
      <dgm:prSet presAssocID="{C0596230-0875-4AC3-AB8C-C191A354DAC8}" presName="childText" presStyleLbl="conFgAcc1" presStyleIdx="0" presStyleCnt="3">
        <dgm:presLayoutVars>
          <dgm:bulletEnabled val="1"/>
        </dgm:presLayoutVars>
      </dgm:prSet>
      <dgm:spPr/>
    </dgm:pt>
    <dgm:pt modelId="{3F1DD076-89C0-4BA3-9879-0EAB0CC24107}" type="pres">
      <dgm:prSet presAssocID="{92119ABF-7AB4-4D5A-A33D-77B34B809855}" presName="spaceBetweenRectangles" presStyleCnt="0"/>
      <dgm:spPr/>
    </dgm:pt>
    <dgm:pt modelId="{787990E2-23EF-4B3D-A11B-F4993E245356}" type="pres">
      <dgm:prSet presAssocID="{5E7A1752-491E-494A-B193-8E0BE031F97C}" presName="parentLin" presStyleCnt="0"/>
      <dgm:spPr/>
    </dgm:pt>
    <dgm:pt modelId="{EDAA9BDD-EFE0-487E-A579-DD85343C5CA9}" type="pres">
      <dgm:prSet presAssocID="{5E7A1752-491E-494A-B193-8E0BE031F97C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1ACF3778-A859-4C1B-A95A-C69D36A8105E}" type="pres">
      <dgm:prSet presAssocID="{5E7A1752-491E-494A-B193-8E0BE031F97C}" presName="parentText" presStyleLbl="node1" presStyleIdx="1" presStyleCnt="3" custScaleX="142857" custScaleY="72114" custLinFactNeighborX="-10026" custLinFactNeighborY="-4086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F76D8B-9B05-4DED-A77D-CA39D6D2F716}" type="pres">
      <dgm:prSet presAssocID="{5E7A1752-491E-494A-B193-8E0BE031F97C}" presName="negativeSpace" presStyleCnt="0"/>
      <dgm:spPr/>
    </dgm:pt>
    <dgm:pt modelId="{93D02F8C-1A15-4789-B4F5-8E20F0976379}" type="pres">
      <dgm:prSet presAssocID="{5E7A1752-491E-494A-B193-8E0BE031F97C}" presName="childText" presStyleLbl="conFgAcc1" presStyleIdx="1" presStyleCnt="3">
        <dgm:presLayoutVars>
          <dgm:bulletEnabled val="1"/>
        </dgm:presLayoutVars>
      </dgm:prSet>
      <dgm:spPr/>
    </dgm:pt>
    <dgm:pt modelId="{62B8BB0F-5F2E-44B7-82B8-59CD15881A7E}" type="pres">
      <dgm:prSet presAssocID="{5C9546D8-08C9-4075-9CA6-157B10C86E2B}" presName="spaceBetweenRectangles" presStyleCnt="0"/>
      <dgm:spPr/>
    </dgm:pt>
    <dgm:pt modelId="{C095D290-8EC7-47FE-8319-76E2A0583C30}" type="pres">
      <dgm:prSet presAssocID="{EA9A747C-8685-498A-8941-A7CFF7EDB2F8}" presName="parentLin" presStyleCnt="0"/>
      <dgm:spPr/>
    </dgm:pt>
    <dgm:pt modelId="{CF78A7FC-E0EC-4A82-8014-D3FF759FD65C}" type="pres">
      <dgm:prSet presAssocID="{EA9A747C-8685-498A-8941-A7CFF7EDB2F8}" presName="parentLeftMargin" presStyleLbl="node1" presStyleIdx="1" presStyleCnt="3"/>
      <dgm:spPr/>
      <dgm:t>
        <a:bodyPr/>
        <a:lstStyle/>
        <a:p>
          <a:endParaRPr lang="en-GB"/>
        </a:p>
      </dgm:t>
    </dgm:pt>
    <dgm:pt modelId="{4E51038B-E25E-48E6-9977-A2C62353BCD9}" type="pres">
      <dgm:prSet presAssocID="{EA9A747C-8685-498A-8941-A7CFF7EDB2F8}" presName="parentText" presStyleLbl="node1" presStyleIdx="2" presStyleCnt="3" custScaleX="142857" custScaleY="84563" custLinFactNeighborX="-10026" custLinFactNeighborY="-8674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12DA71-18B4-41D2-ADBE-96C0FE554EA7}" type="pres">
      <dgm:prSet presAssocID="{EA9A747C-8685-498A-8941-A7CFF7EDB2F8}" presName="negativeSpace" presStyleCnt="0"/>
      <dgm:spPr/>
    </dgm:pt>
    <dgm:pt modelId="{08CD2AEE-A602-4C09-A9EF-40C9A11632D0}" type="pres">
      <dgm:prSet presAssocID="{EA9A747C-8685-498A-8941-A7CFF7EDB2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6CB8740-07E9-4275-B1CB-172B2AB1496B}" srcId="{48CA2E25-D7D2-43CC-85AF-FDB7BA6FC7D9}" destId="{C0596230-0875-4AC3-AB8C-C191A354DAC8}" srcOrd="0" destOrd="0" parTransId="{A6A2DEFB-D469-4C12-B690-6243CEB58CC5}" sibTransId="{92119ABF-7AB4-4D5A-A33D-77B34B809855}"/>
    <dgm:cxn modelId="{D837F29D-30FA-454E-880E-8B056A87E802}" type="presOf" srcId="{5E7A1752-491E-494A-B193-8E0BE031F97C}" destId="{1ACF3778-A859-4C1B-A95A-C69D36A8105E}" srcOrd="1" destOrd="0" presId="urn:microsoft.com/office/officeart/2005/8/layout/list1"/>
    <dgm:cxn modelId="{E053E2CF-C10C-4916-BA0D-52839CC15647}" type="presOf" srcId="{C0596230-0875-4AC3-AB8C-C191A354DAC8}" destId="{2FA60875-1375-4E50-809A-FEDC7C183384}" srcOrd="0" destOrd="0" presId="urn:microsoft.com/office/officeart/2005/8/layout/list1"/>
    <dgm:cxn modelId="{80DF12B7-F661-4328-B064-DFF817A08CAD}" srcId="{48CA2E25-D7D2-43CC-85AF-FDB7BA6FC7D9}" destId="{EA9A747C-8685-498A-8941-A7CFF7EDB2F8}" srcOrd="2" destOrd="0" parTransId="{A402DEF1-FC85-4078-82E5-E02E57B25A6B}" sibTransId="{80F218BE-386E-496C-8E10-548A7E4C8C1A}"/>
    <dgm:cxn modelId="{1349B1EB-4F11-4914-80DC-F8B0245509B1}" type="presOf" srcId="{C0596230-0875-4AC3-AB8C-C191A354DAC8}" destId="{A2B1650D-F713-4E98-A0B3-9FD9429E37A7}" srcOrd="1" destOrd="0" presId="urn:microsoft.com/office/officeart/2005/8/layout/list1"/>
    <dgm:cxn modelId="{512955D0-4169-47D2-BE1F-858740762A11}" type="presOf" srcId="{EA9A747C-8685-498A-8941-A7CFF7EDB2F8}" destId="{4E51038B-E25E-48E6-9977-A2C62353BCD9}" srcOrd="1" destOrd="0" presId="urn:microsoft.com/office/officeart/2005/8/layout/list1"/>
    <dgm:cxn modelId="{D9AAE6FF-E323-4865-B55C-485063E0A42A}" type="presOf" srcId="{5E7A1752-491E-494A-B193-8E0BE031F97C}" destId="{EDAA9BDD-EFE0-487E-A579-DD85343C5CA9}" srcOrd="0" destOrd="0" presId="urn:microsoft.com/office/officeart/2005/8/layout/list1"/>
    <dgm:cxn modelId="{87FAE1B2-8E21-477F-B457-8704A537479C}" type="presOf" srcId="{48CA2E25-D7D2-43CC-85AF-FDB7BA6FC7D9}" destId="{ECD30A3E-A4D7-4CC7-89C4-B74D624E33A3}" srcOrd="0" destOrd="0" presId="urn:microsoft.com/office/officeart/2005/8/layout/list1"/>
    <dgm:cxn modelId="{FCD2F84D-EC1F-433B-B8DB-255B16A6E06A}" type="presOf" srcId="{EA9A747C-8685-498A-8941-A7CFF7EDB2F8}" destId="{CF78A7FC-E0EC-4A82-8014-D3FF759FD65C}" srcOrd="0" destOrd="0" presId="urn:microsoft.com/office/officeart/2005/8/layout/list1"/>
    <dgm:cxn modelId="{F3CD5832-F016-4E7E-9399-1E01B3EF06FB}" srcId="{48CA2E25-D7D2-43CC-85AF-FDB7BA6FC7D9}" destId="{5E7A1752-491E-494A-B193-8E0BE031F97C}" srcOrd="1" destOrd="0" parTransId="{CAACE908-E86B-46E9-8FD7-165447ED441C}" sibTransId="{5C9546D8-08C9-4075-9CA6-157B10C86E2B}"/>
    <dgm:cxn modelId="{CCD5F708-C7D7-453D-9C14-626607124942}" type="presParOf" srcId="{ECD30A3E-A4D7-4CC7-89C4-B74D624E33A3}" destId="{03033EFD-F3CE-4FA3-B63E-46900F5BF1F1}" srcOrd="0" destOrd="0" presId="urn:microsoft.com/office/officeart/2005/8/layout/list1"/>
    <dgm:cxn modelId="{057BA6E4-1B58-4533-80AF-D8D6EA9045DA}" type="presParOf" srcId="{03033EFD-F3CE-4FA3-B63E-46900F5BF1F1}" destId="{2FA60875-1375-4E50-809A-FEDC7C183384}" srcOrd="0" destOrd="0" presId="urn:microsoft.com/office/officeart/2005/8/layout/list1"/>
    <dgm:cxn modelId="{BE779583-9446-4969-8B12-E91BA1B88226}" type="presParOf" srcId="{03033EFD-F3CE-4FA3-B63E-46900F5BF1F1}" destId="{A2B1650D-F713-4E98-A0B3-9FD9429E37A7}" srcOrd="1" destOrd="0" presId="urn:microsoft.com/office/officeart/2005/8/layout/list1"/>
    <dgm:cxn modelId="{A8CDF78E-02D7-4392-8D19-4EF3648D437F}" type="presParOf" srcId="{ECD30A3E-A4D7-4CC7-89C4-B74D624E33A3}" destId="{C492D4A8-4676-406E-8332-55B790163E6A}" srcOrd="1" destOrd="0" presId="urn:microsoft.com/office/officeart/2005/8/layout/list1"/>
    <dgm:cxn modelId="{9479442C-6E1C-449E-A1AF-19DAE569B156}" type="presParOf" srcId="{ECD30A3E-A4D7-4CC7-89C4-B74D624E33A3}" destId="{06097912-45CA-4783-9D2F-D16EB8C12DA0}" srcOrd="2" destOrd="0" presId="urn:microsoft.com/office/officeart/2005/8/layout/list1"/>
    <dgm:cxn modelId="{FA8F65A5-5CDE-4BA5-8208-C14FD9D2446D}" type="presParOf" srcId="{ECD30A3E-A4D7-4CC7-89C4-B74D624E33A3}" destId="{3F1DD076-89C0-4BA3-9879-0EAB0CC24107}" srcOrd="3" destOrd="0" presId="urn:microsoft.com/office/officeart/2005/8/layout/list1"/>
    <dgm:cxn modelId="{44719868-9637-4006-94D1-FFA257FA8823}" type="presParOf" srcId="{ECD30A3E-A4D7-4CC7-89C4-B74D624E33A3}" destId="{787990E2-23EF-4B3D-A11B-F4993E245356}" srcOrd="4" destOrd="0" presId="urn:microsoft.com/office/officeart/2005/8/layout/list1"/>
    <dgm:cxn modelId="{67FAFCB8-240C-4962-8623-3DFDC8653552}" type="presParOf" srcId="{787990E2-23EF-4B3D-A11B-F4993E245356}" destId="{EDAA9BDD-EFE0-487E-A579-DD85343C5CA9}" srcOrd="0" destOrd="0" presId="urn:microsoft.com/office/officeart/2005/8/layout/list1"/>
    <dgm:cxn modelId="{4155C887-32FA-454E-A53F-2AD2180C6A4A}" type="presParOf" srcId="{787990E2-23EF-4B3D-A11B-F4993E245356}" destId="{1ACF3778-A859-4C1B-A95A-C69D36A8105E}" srcOrd="1" destOrd="0" presId="urn:microsoft.com/office/officeart/2005/8/layout/list1"/>
    <dgm:cxn modelId="{742A180D-E785-45B9-886A-386FFE45C339}" type="presParOf" srcId="{ECD30A3E-A4D7-4CC7-89C4-B74D624E33A3}" destId="{72F76D8B-9B05-4DED-A77D-CA39D6D2F716}" srcOrd="5" destOrd="0" presId="urn:microsoft.com/office/officeart/2005/8/layout/list1"/>
    <dgm:cxn modelId="{4593021A-E2B1-4687-86E2-158C7DD760D1}" type="presParOf" srcId="{ECD30A3E-A4D7-4CC7-89C4-B74D624E33A3}" destId="{93D02F8C-1A15-4789-B4F5-8E20F0976379}" srcOrd="6" destOrd="0" presId="urn:microsoft.com/office/officeart/2005/8/layout/list1"/>
    <dgm:cxn modelId="{CF698066-4D32-471B-BE7D-62B13E7CB7ED}" type="presParOf" srcId="{ECD30A3E-A4D7-4CC7-89C4-B74D624E33A3}" destId="{62B8BB0F-5F2E-44B7-82B8-59CD15881A7E}" srcOrd="7" destOrd="0" presId="urn:microsoft.com/office/officeart/2005/8/layout/list1"/>
    <dgm:cxn modelId="{34D5D808-C31F-4208-BA3E-AE708D73D6CF}" type="presParOf" srcId="{ECD30A3E-A4D7-4CC7-89C4-B74D624E33A3}" destId="{C095D290-8EC7-47FE-8319-76E2A0583C30}" srcOrd="8" destOrd="0" presId="urn:microsoft.com/office/officeart/2005/8/layout/list1"/>
    <dgm:cxn modelId="{4D0DE9B7-44DF-4C2C-93BA-C2741FAFF98A}" type="presParOf" srcId="{C095D290-8EC7-47FE-8319-76E2A0583C30}" destId="{CF78A7FC-E0EC-4A82-8014-D3FF759FD65C}" srcOrd="0" destOrd="0" presId="urn:microsoft.com/office/officeart/2005/8/layout/list1"/>
    <dgm:cxn modelId="{68B92041-CCCA-4A82-9E08-0FAE3CAE92CA}" type="presParOf" srcId="{C095D290-8EC7-47FE-8319-76E2A0583C30}" destId="{4E51038B-E25E-48E6-9977-A2C62353BCD9}" srcOrd="1" destOrd="0" presId="urn:microsoft.com/office/officeart/2005/8/layout/list1"/>
    <dgm:cxn modelId="{94B68E41-9019-4DA0-8FAD-1F88BF61351C}" type="presParOf" srcId="{ECD30A3E-A4D7-4CC7-89C4-B74D624E33A3}" destId="{3912DA71-18B4-41D2-ADBE-96C0FE554EA7}" srcOrd="9" destOrd="0" presId="urn:microsoft.com/office/officeart/2005/8/layout/list1"/>
    <dgm:cxn modelId="{0CB694F2-08D4-4F12-827D-99B81DBE40D2}" type="presParOf" srcId="{ECD30A3E-A4D7-4CC7-89C4-B74D624E33A3}" destId="{08CD2AEE-A602-4C09-A9EF-40C9A11632D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8A7C9D-E7C5-4747-A5F2-2EC302FAD9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0C7086-FEB9-4DB2-823A-9A9E73AFF742}">
      <dgm:prSet phldrT="[Text]" custT="1"/>
      <dgm:spPr/>
      <dgm:t>
        <a:bodyPr/>
        <a:lstStyle/>
        <a:p>
          <a:r>
            <a:rPr lang="en-ZA" sz="2400" dirty="0" smtClean="0"/>
            <a:t>Comprehensive analysis of </a:t>
          </a:r>
          <a:r>
            <a:rPr lang="en-ZA" sz="2400" dirty="0" err="1" smtClean="0"/>
            <a:t>SLM</a:t>
          </a:r>
          <a:r>
            <a:rPr lang="en-ZA" sz="2400" dirty="0" smtClean="0"/>
            <a:t> options, including financial modelling, market opportunities </a:t>
          </a:r>
          <a:endParaRPr lang="en-GB" sz="2400" dirty="0"/>
        </a:p>
      </dgm:t>
    </dgm:pt>
    <dgm:pt modelId="{A77B73F7-AF1E-4C69-9C23-7715881730A8}" type="parTrans" cxnId="{B25DEABF-A79A-4B5F-ACC5-32C34E1DFBF4}">
      <dgm:prSet/>
      <dgm:spPr/>
      <dgm:t>
        <a:bodyPr/>
        <a:lstStyle/>
        <a:p>
          <a:endParaRPr lang="en-GB" sz="2400"/>
        </a:p>
      </dgm:t>
    </dgm:pt>
    <dgm:pt modelId="{40A29B43-A5EC-4CFD-B50C-8480701534C5}" type="sibTrans" cxnId="{B25DEABF-A79A-4B5F-ACC5-32C34E1DFBF4}">
      <dgm:prSet/>
      <dgm:spPr/>
      <dgm:t>
        <a:bodyPr/>
        <a:lstStyle/>
        <a:p>
          <a:endParaRPr lang="en-GB" sz="2400"/>
        </a:p>
      </dgm:t>
    </dgm:pt>
    <dgm:pt modelId="{595E5814-6E8A-4B6E-8B79-D41D9BD7C51B}">
      <dgm:prSet phldrT="[Text]" custT="1"/>
      <dgm:spPr/>
      <dgm:t>
        <a:bodyPr/>
        <a:lstStyle/>
        <a:p>
          <a:r>
            <a:rPr lang="en-ZA" sz="2400" dirty="0" smtClean="0"/>
            <a:t>National and sub-national strategies for mainstreaming of </a:t>
          </a:r>
          <a:r>
            <a:rPr lang="en-ZA" sz="2400" dirty="0" err="1" smtClean="0"/>
            <a:t>SLM</a:t>
          </a:r>
          <a:r>
            <a:rPr lang="en-ZA" sz="2400" dirty="0" smtClean="0"/>
            <a:t> </a:t>
          </a:r>
          <a:endParaRPr lang="en-GB" sz="2400" dirty="0"/>
        </a:p>
      </dgm:t>
    </dgm:pt>
    <dgm:pt modelId="{2989394C-4B06-4B20-8746-936754C4B887}" type="parTrans" cxnId="{34F040D0-E56B-4A81-8DEB-9156C311410D}">
      <dgm:prSet/>
      <dgm:spPr/>
      <dgm:t>
        <a:bodyPr/>
        <a:lstStyle/>
        <a:p>
          <a:endParaRPr lang="en-GB" sz="2400"/>
        </a:p>
      </dgm:t>
    </dgm:pt>
    <dgm:pt modelId="{43D54434-E53F-4915-9EC8-DCB5B4E187D9}" type="sibTrans" cxnId="{34F040D0-E56B-4A81-8DEB-9156C311410D}">
      <dgm:prSet/>
      <dgm:spPr/>
      <dgm:t>
        <a:bodyPr/>
        <a:lstStyle/>
        <a:p>
          <a:endParaRPr lang="en-GB" sz="2400"/>
        </a:p>
      </dgm:t>
    </dgm:pt>
    <dgm:pt modelId="{9A256DD9-AC6A-49D9-BD8A-7915D0DC119A}">
      <dgm:prSet phldrT="[Text]" custT="1"/>
      <dgm:spPr/>
      <dgm:t>
        <a:bodyPr/>
        <a:lstStyle/>
        <a:p>
          <a:r>
            <a:rPr lang="en-ZA" sz="2400" dirty="0" smtClean="0"/>
            <a:t>Policy recommendations to mainstream </a:t>
          </a:r>
          <a:r>
            <a:rPr lang="en-ZA" sz="2400" dirty="0" err="1" smtClean="0"/>
            <a:t>SLM</a:t>
          </a:r>
          <a:r>
            <a:rPr lang="en-ZA" sz="2400" dirty="0" smtClean="0"/>
            <a:t> </a:t>
          </a:r>
          <a:endParaRPr lang="en-GB" sz="2400" dirty="0"/>
        </a:p>
      </dgm:t>
    </dgm:pt>
    <dgm:pt modelId="{0642C622-3E57-41B7-BC7C-E47E2FC5809B}" type="parTrans" cxnId="{1237DA3B-E152-4A53-9661-B3632F32AC84}">
      <dgm:prSet/>
      <dgm:spPr/>
      <dgm:t>
        <a:bodyPr/>
        <a:lstStyle/>
        <a:p>
          <a:endParaRPr lang="en-GB" sz="2400"/>
        </a:p>
      </dgm:t>
    </dgm:pt>
    <dgm:pt modelId="{0F3F148C-B735-43CA-A3A5-FB5C4F8DD5E1}" type="sibTrans" cxnId="{1237DA3B-E152-4A53-9661-B3632F32AC84}">
      <dgm:prSet/>
      <dgm:spPr/>
      <dgm:t>
        <a:bodyPr/>
        <a:lstStyle/>
        <a:p>
          <a:endParaRPr lang="en-GB" sz="2400"/>
        </a:p>
      </dgm:t>
    </dgm:pt>
    <dgm:pt modelId="{F145F4E0-3D82-40A7-B262-4455DBB6217F}" type="pres">
      <dgm:prSet presAssocID="{7E8A7C9D-E7C5-4747-A5F2-2EC302FAD9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B4A45CA-25AF-4ADC-975C-EEF678898C22}" type="pres">
      <dgm:prSet presAssocID="{FB0C7086-FEB9-4DB2-823A-9A9E73AFF742}" presName="parentLin" presStyleCnt="0"/>
      <dgm:spPr/>
    </dgm:pt>
    <dgm:pt modelId="{69CE6240-BE92-485A-8DD2-F727B2C15D66}" type="pres">
      <dgm:prSet presAssocID="{FB0C7086-FEB9-4DB2-823A-9A9E73AFF742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91E5255B-2704-42E5-B185-FD03FE970EB0}" type="pres">
      <dgm:prSet presAssocID="{FB0C7086-FEB9-4DB2-823A-9A9E73AFF742}" presName="parentText" presStyleLbl="node1" presStyleIdx="0" presStyleCnt="3" custScaleX="129699" custScaleY="9961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377089-646E-4015-830B-0FF4884A8E5B}" type="pres">
      <dgm:prSet presAssocID="{FB0C7086-FEB9-4DB2-823A-9A9E73AFF742}" presName="negativeSpace" presStyleCnt="0"/>
      <dgm:spPr/>
    </dgm:pt>
    <dgm:pt modelId="{E7707D08-6347-446E-BA8E-4C356B639E4B}" type="pres">
      <dgm:prSet presAssocID="{FB0C7086-FEB9-4DB2-823A-9A9E73AFF742}" presName="childText" presStyleLbl="conFgAcc1" presStyleIdx="0" presStyleCnt="3">
        <dgm:presLayoutVars>
          <dgm:bulletEnabled val="1"/>
        </dgm:presLayoutVars>
      </dgm:prSet>
      <dgm:spPr/>
    </dgm:pt>
    <dgm:pt modelId="{3B357412-A760-4571-9DBF-AFB74303FCAD}" type="pres">
      <dgm:prSet presAssocID="{40A29B43-A5EC-4CFD-B50C-8480701534C5}" presName="spaceBetweenRectangles" presStyleCnt="0"/>
      <dgm:spPr/>
    </dgm:pt>
    <dgm:pt modelId="{FDD115CA-4916-43EB-AB81-9DEAA5EA391F}" type="pres">
      <dgm:prSet presAssocID="{595E5814-6E8A-4B6E-8B79-D41D9BD7C51B}" presName="parentLin" presStyleCnt="0"/>
      <dgm:spPr/>
    </dgm:pt>
    <dgm:pt modelId="{0F8D0A50-EF1B-4111-BA29-F0C5E127608B}" type="pres">
      <dgm:prSet presAssocID="{595E5814-6E8A-4B6E-8B79-D41D9BD7C51B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3133783A-5A41-4668-BA24-0951B5ACDCEF}" type="pres">
      <dgm:prSet presAssocID="{595E5814-6E8A-4B6E-8B79-D41D9BD7C51B}" presName="parentText" presStyleLbl="node1" presStyleIdx="1" presStyleCnt="3" custScaleX="131244" custScaleY="78001" custLinFactNeighborX="-11050" custLinFactNeighborY="-4707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0CDA31-4AB2-4AE1-9BF0-E6A75DBDA2D1}" type="pres">
      <dgm:prSet presAssocID="{595E5814-6E8A-4B6E-8B79-D41D9BD7C51B}" presName="negativeSpace" presStyleCnt="0"/>
      <dgm:spPr/>
    </dgm:pt>
    <dgm:pt modelId="{538A6994-D036-4F07-87BE-0D9D48F943BD}" type="pres">
      <dgm:prSet presAssocID="{595E5814-6E8A-4B6E-8B79-D41D9BD7C51B}" presName="childText" presStyleLbl="conFgAcc1" presStyleIdx="1" presStyleCnt="3">
        <dgm:presLayoutVars>
          <dgm:bulletEnabled val="1"/>
        </dgm:presLayoutVars>
      </dgm:prSet>
      <dgm:spPr/>
    </dgm:pt>
    <dgm:pt modelId="{18019EC1-BA5C-44EA-BEBE-0C5A30094DF6}" type="pres">
      <dgm:prSet presAssocID="{43D54434-E53F-4915-9EC8-DCB5B4E187D9}" presName="spaceBetweenRectangles" presStyleCnt="0"/>
      <dgm:spPr/>
    </dgm:pt>
    <dgm:pt modelId="{F46A878E-4BA4-44EF-BB02-35FC35A60326}" type="pres">
      <dgm:prSet presAssocID="{9A256DD9-AC6A-49D9-BD8A-7915D0DC119A}" presName="parentLin" presStyleCnt="0"/>
      <dgm:spPr/>
    </dgm:pt>
    <dgm:pt modelId="{0F7343DE-206B-4D7D-A49D-DE04D75FDB1C}" type="pres">
      <dgm:prSet presAssocID="{9A256DD9-AC6A-49D9-BD8A-7915D0DC119A}" presName="parentLeftMargin" presStyleLbl="node1" presStyleIdx="1" presStyleCnt="3"/>
      <dgm:spPr/>
      <dgm:t>
        <a:bodyPr/>
        <a:lstStyle/>
        <a:p>
          <a:endParaRPr lang="en-GB"/>
        </a:p>
      </dgm:t>
    </dgm:pt>
    <dgm:pt modelId="{6F3E113F-90CB-4563-B11A-4E71299F4E48}" type="pres">
      <dgm:prSet presAssocID="{9A256DD9-AC6A-49D9-BD8A-7915D0DC119A}" presName="parentText" presStyleLbl="node1" presStyleIdx="2" presStyleCnt="3" custScaleX="131697" custScaleY="64128" custLinFactNeighborX="-16403" custLinFactNeighborY="-9232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E9F49B-3C03-491B-8E30-BB5A9B0F31E2}" type="pres">
      <dgm:prSet presAssocID="{9A256DD9-AC6A-49D9-BD8A-7915D0DC119A}" presName="negativeSpace" presStyleCnt="0"/>
      <dgm:spPr/>
    </dgm:pt>
    <dgm:pt modelId="{ACBC0000-E80C-46C4-8F1A-A0811BBFF8D8}" type="pres">
      <dgm:prSet presAssocID="{9A256DD9-AC6A-49D9-BD8A-7915D0DC11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237DA3B-E152-4A53-9661-B3632F32AC84}" srcId="{7E8A7C9D-E7C5-4747-A5F2-2EC302FAD9F7}" destId="{9A256DD9-AC6A-49D9-BD8A-7915D0DC119A}" srcOrd="2" destOrd="0" parTransId="{0642C622-3E57-41B7-BC7C-E47E2FC5809B}" sibTransId="{0F3F148C-B735-43CA-A3A5-FB5C4F8DD5E1}"/>
    <dgm:cxn modelId="{FA41B3A5-D012-482C-AD30-C1263AF710DB}" type="presOf" srcId="{9A256DD9-AC6A-49D9-BD8A-7915D0DC119A}" destId="{0F7343DE-206B-4D7D-A49D-DE04D75FDB1C}" srcOrd="0" destOrd="0" presId="urn:microsoft.com/office/officeart/2005/8/layout/list1"/>
    <dgm:cxn modelId="{4F4434D0-294A-4090-A7F3-63D6A6E85275}" type="presOf" srcId="{FB0C7086-FEB9-4DB2-823A-9A9E73AFF742}" destId="{69CE6240-BE92-485A-8DD2-F727B2C15D66}" srcOrd="0" destOrd="0" presId="urn:microsoft.com/office/officeart/2005/8/layout/list1"/>
    <dgm:cxn modelId="{B25DEABF-A79A-4B5F-ACC5-32C34E1DFBF4}" srcId="{7E8A7C9D-E7C5-4747-A5F2-2EC302FAD9F7}" destId="{FB0C7086-FEB9-4DB2-823A-9A9E73AFF742}" srcOrd="0" destOrd="0" parTransId="{A77B73F7-AF1E-4C69-9C23-7715881730A8}" sibTransId="{40A29B43-A5EC-4CFD-B50C-8480701534C5}"/>
    <dgm:cxn modelId="{43412B18-EE35-41D9-9DE4-970DFAA1F7CD}" type="presOf" srcId="{9A256DD9-AC6A-49D9-BD8A-7915D0DC119A}" destId="{6F3E113F-90CB-4563-B11A-4E71299F4E48}" srcOrd="1" destOrd="0" presId="urn:microsoft.com/office/officeart/2005/8/layout/list1"/>
    <dgm:cxn modelId="{0C17637F-D8C7-43E2-8A1C-9AE8DC3126B5}" type="presOf" srcId="{7E8A7C9D-E7C5-4747-A5F2-2EC302FAD9F7}" destId="{F145F4E0-3D82-40A7-B262-4455DBB6217F}" srcOrd="0" destOrd="0" presId="urn:microsoft.com/office/officeart/2005/8/layout/list1"/>
    <dgm:cxn modelId="{0A2ACDD6-099D-49BE-9BC2-72D76122A861}" type="presOf" srcId="{FB0C7086-FEB9-4DB2-823A-9A9E73AFF742}" destId="{91E5255B-2704-42E5-B185-FD03FE970EB0}" srcOrd="1" destOrd="0" presId="urn:microsoft.com/office/officeart/2005/8/layout/list1"/>
    <dgm:cxn modelId="{34F040D0-E56B-4A81-8DEB-9156C311410D}" srcId="{7E8A7C9D-E7C5-4747-A5F2-2EC302FAD9F7}" destId="{595E5814-6E8A-4B6E-8B79-D41D9BD7C51B}" srcOrd="1" destOrd="0" parTransId="{2989394C-4B06-4B20-8746-936754C4B887}" sibTransId="{43D54434-E53F-4915-9EC8-DCB5B4E187D9}"/>
    <dgm:cxn modelId="{F93E0FDD-262F-4E79-BBF9-A867AD473B52}" type="presOf" srcId="{595E5814-6E8A-4B6E-8B79-D41D9BD7C51B}" destId="{3133783A-5A41-4668-BA24-0951B5ACDCEF}" srcOrd="1" destOrd="0" presId="urn:microsoft.com/office/officeart/2005/8/layout/list1"/>
    <dgm:cxn modelId="{CFBBDADE-5092-493A-B859-4F0325668077}" type="presOf" srcId="{595E5814-6E8A-4B6E-8B79-D41D9BD7C51B}" destId="{0F8D0A50-EF1B-4111-BA29-F0C5E127608B}" srcOrd="0" destOrd="0" presId="urn:microsoft.com/office/officeart/2005/8/layout/list1"/>
    <dgm:cxn modelId="{991C4604-81E2-43FD-B757-0AD8B20D9CBE}" type="presParOf" srcId="{F145F4E0-3D82-40A7-B262-4455DBB6217F}" destId="{CB4A45CA-25AF-4ADC-975C-EEF678898C22}" srcOrd="0" destOrd="0" presId="urn:microsoft.com/office/officeart/2005/8/layout/list1"/>
    <dgm:cxn modelId="{FB60165E-9FAA-41E2-99E0-C1D837A1244D}" type="presParOf" srcId="{CB4A45CA-25AF-4ADC-975C-EEF678898C22}" destId="{69CE6240-BE92-485A-8DD2-F727B2C15D66}" srcOrd="0" destOrd="0" presId="urn:microsoft.com/office/officeart/2005/8/layout/list1"/>
    <dgm:cxn modelId="{3107E823-C118-42AB-BB3B-B4F5AB8B7D38}" type="presParOf" srcId="{CB4A45CA-25AF-4ADC-975C-EEF678898C22}" destId="{91E5255B-2704-42E5-B185-FD03FE970EB0}" srcOrd="1" destOrd="0" presId="urn:microsoft.com/office/officeart/2005/8/layout/list1"/>
    <dgm:cxn modelId="{DD1ABC90-4CA4-4A60-B5D6-51F802758D10}" type="presParOf" srcId="{F145F4E0-3D82-40A7-B262-4455DBB6217F}" destId="{0E377089-646E-4015-830B-0FF4884A8E5B}" srcOrd="1" destOrd="0" presId="urn:microsoft.com/office/officeart/2005/8/layout/list1"/>
    <dgm:cxn modelId="{6E77C420-7437-48A1-9AA1-7536F3939D92}" type="presParOf" srcId="{F145F4E0-3D82-40A7-B262-4455DBB6217F}" destId="{E7707D08-6347-446E-BA8E-4C356B639E4B}" srcOrd="2" destOrd="0" presId="urn:microsoft.com/office/officeart/2005/8/layout/list1"/>
    <dgm:cxn modelId="{47B7E20E-6A23-4E41-BCE1-4D2B93F6AE51}" type="presParOf" srcId="{F145F4E0-3D82-40A7-B262-4455DBB6217F}" destId="{3B357412-A760-4571-9DBF-AFB74303FCAD}" srcOrd="3" destOrd="0" presId="urn:microsoft.com/office/officeart/2005/8/layout/list1"/>
    <dgm:cxn modelId="{7C9BA348-DE89-4EE6-8F40-C826E590805D}" type="presParOf" srcId="{F145F4E0-3D82-40A7-B262-4455DBB6217F}" destId="{FDD115CA-4916-43EB-AB81-9DEAA5EA391F}" srcOrd="4" destOrd="0" presId="urn:microsoft.com/office/officeart/2005/8/layout/list1"/>
    <dgm:cxn modelId="{C429C237-3D16-4F9D-A961-76BAA20CCB7A}" type="presParOf" srcId="{FDD115CA-4916-43EB-AB81-9DEAA5EA391F}" destId="{0F8D0A50-EF1B-4111-BA29-F0C5E127608B}" srcOrd="0" destOrd="0" presId="urn:microsoft.com/office/officeart/2005/8/layout/list1"/>
    <dgm:cxn modelId="{DE522A36-A4D1-4770-BFEB-B686EF77E5D7}" type="presParOf" srcId="{FDD115CA-4916-43EB-AB81-9DEAA5EA391F}" destId="{3133783A-5A41-4668-BA24-0951B5ACDCEF}" srcOrd="1" destOrd="0" presId="urn:microsoft.com/office/officeart/2005/8/layout/list1"/>
    <dgm:cxn modelId="{0F2EDA65-15F5-494D-93CB-CA08F5A7A89E}" type="presParOf" srcId="{F145F4E0-3D82-40A7-B262-4455DBB6217F}" destId="{BB0CDA31-4AB2-4AE1-9BF0-E6A75DBDA2D1}" srcOrd="5" destOrd="0" presId="urn:microsoft.com/office/officeart/2005/8/layout/list1"/>
    <dgm:cxn modelId="{BECD4067-D1FF-4413-B062-6CBB5A124390}" type="presParOf" srcId="{F145F4E0-3D82-40A7-B262-4455DBB6217F}" destId="{538A6994-D036-4F07-87BE-0D9D48F943BD}" srcOrd="6" destOrd="0" presId="urn:microsoft.com/office/officeart/2005/8/layout/list1"/>
    <dgm:cxn modelId="{855EBCE1-DA01-4C45-8BF2-1D90F32385A0}" type="presParOf" srcId="{F145F4E0-3D82-40A7-B262-4455DBB6217F}" destId="{18019EC1-BA5C-44EA-BEBE-0C5A30094DF6}" srcOrd="7" destOrd="0" presId="urn:microsoft.com/office/officeart/2005/8/layout/list1"/>
    <dgm:cxn modelId="{EFAEF821-88A5-4441-B157-60201DEA0E5B}" type="presParOf" srcId="{F145F4E0-3D82-40A7-B262-4455DBB6217F}" destId="{F46A878E-4BA4-44EF-BB02-35FC35A60326}" srcOrd="8" destOrd="0" presId="urn:microsoft.com/office/officeart/2005/8/layout/list1"/>
    <dgm:cxn modelId="{F76F062B-D8E0-4728-B6A8-7EE84B7549F0}" type="presParOf" srcId="{F46A878E-4BA4-44EF-BB02-35FC35A60326}" destId="{0F7343DE-206B-4D7D-A49D-DE04D75FDB1C}" srcOrd="0" destOrd="0" presId="urn:microsoft.com/office/officeart/2005/8/layout/list1"/>
    <dgm:cxn modelId="{1901D478-DC4B-4C63-8FCE-87EB80D852EB}" type="presParOf" srcId="{F46A878E-4BA4-44EF-BB02-35FC35A60326}" destId="{6F3E113F-90CB-4563-B11A-4E71299F4E48}" srcOrd="1" destOrd="0" presId="urn:microsoft.com/office/officeart/2005/8/layout/list1"/>
    <dgm:cxn modelId="{D3B365E3-8F8C-4542-97CC-FFDEB6712EFC}" type="presParOf" srcId="{F145F4E0-3D82-40A7-B262-4455DBB6217F}" destId="{EFE9F49B-3C03-491B-8E30-BB5A9B0F31E2}" srcOrd="9" destOrd="0" presId="urn:microsoft.com/office/officeart/2005/8/layout/list1"/>
    <dgm:cxn modelId="{C43F860D-C32A-4E17-B4B6-69315DCC1A1F}" type="presParOf" srcId="{F145F4E0-3D82-40A7-B262-4455DBB6217F}" destId="{ACBC0000-E80C-46C4-8F1A-A0811BBFF8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3B9B8-0011-4B63-B3E4-199B3204B667}">
      <dsp:nvSpPr>
        <dsp:cNvPr id="0" name=""/>
        <dsp:cNvSpPr/>
      </dsp:nvSpPr>
      <dsp:spPr>
        <a:xfrm rot="16200000">
          <a:off x="-1327521" y="1531400"/>
          <a:ext cx="4641385" cy="186661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OUTCOME 1: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Economically viable, climate-smart land &amp; ecosystem rehabilitation and management </a:t>
          </a:r>
          <a:endParaRPr lang="en-GB" sz="1800" kern="1200" dirty="0"/>
        </a:p>
      </dsp:txBody>
      <dsp:txXfrm rot="5400000">
        <a:off x="59866" y="1072290"/>
        <a:ext cx="1866610" cy="2784831"/>
      </dsp:txXfrm>
    </dsp:sp>
    <dsp:sp modelId="{2C33460E-6777-41ED-8377-8C7DEFAB9E39}">
      <dsp:nvSpPr>
        <dsp:cNvPr id="0" name=""/>
        <dsp:cNvSpPr/>
      </dsp:nvSpPr>
      <dsp:spPr>
        <a:xfrm rot="16200000">
          <a:off x="766479" y="1372792"/>
          <a:ext cx="4527713" cy="22141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OUTCOME 2: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Increased knowledge and institutional capacity of </a:t>
          </a:r>
          <a:r>
            <a:rPr lang="en-GB" sz="1800" b="1" kern="1200" dirty="0" smtClean="0"/>
            <a:t>government and </a:t>
          </a:r>
          <a:r>
            <a:rPr lang="en-GB" sz="1800" b="1" kern="1200" dirty="0" smtClean="0"/>
            <a:t>local communities </a:t>
          </a:r>
          <a:r>
            <a:rPr lang="en-GB" sz="1800" b="1" kern="1200" dirty="0" smtClean="0"/>
            <a:t>around </a:t>
          </a:r>
          <a:r>
            <a:rPr lang="en-GB" sz="1800" b="1" kern="1200" dirty="0" err="1" smtClean="0"/>
            <a:t>SLM</a:t>
          </a:r>
          <a:r>
            <a:rPr lang="en-GB" sz="1800" b="1" kern="1200" dirty="0" smtClean="0"/>
            <a:t> and rehabilitation</a:t>
          </a:r>
          <a:endParaRPr lang="en-GB" sz="1800" kern="1200" dirty="0"/>
        </a:p>
      </dsp:txBody>
      <dsp:txXfrm rot="5400000">
        <a:off x="1923240" y="1121574"/>
        <a:ext cx="2214191" cy="2716627"/>
      </dsp:txXfrm>
    </dsp:sp>
    <dsp:sp modelId="{29490826-B8E5-4FEF-81DB-FB6A2B2CFB45}">
      <dsp:nvSpPr>
        <dsp:cNvPr id="0" name=""/>
        <dsp:cNvSpPr/>
      </dsp:nvSpPr>
      <dsp:spPr>
        <a:xfrm rot="16200000">
          <a:off x="2973754" y="1418718"/>
          <a:ext cx="4458849" cy="20534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OUTCOME 3: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Enabling environment for promoting rehabilitation of degraded land through carbon sequestration</a:t>
          </a:r>
          <a:endParaRPr lang="en-GB" sz="1800" kern="1200" dirty="0"/>
        </a:p>
      </dsp:txBody>
      <dsp:txXfrm rot="5400000">
        <a:off x="4176465" y="1107777"/>
        <a:ext cx="2053426" cy="2675309"/>
      </dsp:txXfrm>
    </dsp:sp>
    <dsp:sp modelId="{3728327A-D666-4B14-A154-67BF2699D2AE}">
      <dsp:nvSpPr>
        <dsp:cNvPr id="0" name=""/>
        <dsp:cNvSpPr/>
      </dsp:nvSpPr>
      <dsp:spPr>
        <a:xfrm rot="16200000">
          <a:off x="5137285" y="1306914"/>
          <a:ext cx="4244420" cy="22066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OUTCOME 4: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err="1" smtClean="0"/>
            <a:t>SLM</a:t>
          </a:r>
          <a:r>
            <a:rPr lang="en-GB" sz="1800" b="1" kern="1200" dirty="0" smtClean="0"/>
            <a:t> mainstreamed into gov. strategies for development and land-use planning; </a:t>
          </a:r>
          <a:r>
            <a:rPr lang="en-GB" sz="1800" b="1" kern="1200" dirty="0" err="1" smtClean="0"/>
            <a:t>SLM</a:t>
          </a:r>
          <a:r>
            <a:rPr lang="en-GB" sz="1800" b="1" kern="1200" dirty="0" smtClean="0"/>
            <a:t> integrated into public expenditure, agricultural subsidies and land reform incentives</a:t>
          </a:r>
          <a:endParaRPr lang="en-GB" sz="1800" kern="1200" dirty="0"/>
        </a:p>
      </dsp:txBody>
      <dsp:txXfrm rot="5400000">
        <a:off x="6156174" y="1136909"/>
        <a:ext cx="2206641" cy="2546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450E4-F5C7-45E0-BF98-6CD34F7FE7AE}">
      <dsp:nvSpPr>
        <dsp:cNvPr id="0" name=""/>
        <dsp:cNvSpPr/>
      </dsp:nvSpPr>
      <dsp:spPr>
        <a:xfrm>
          <a:off x="0" y="886265"/>
          <a:ext cx="813690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BF52A-B7AB-4949-93D9-F0A95A5975BA}">
      <dsp:nvSpPr>
        <dsp:cNvPr id="0" name=""/>
        <dsp:cNvSpPr/>
      </dsp:nvSpPr>
      <dsp:spPr>
        <a:xfrm>
          <a:off x="406845" y="45505"/>
          <a:ext cx="5839823" cy="1372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err="1" smtClean="0"/>
            <a:t>SLM</a:t>
          </a:r>
          <a:r>
            <a:rPr lang="en-ZA" sz="2400" kern="1200" dirty="0" smtClean="0"/>
            <a:t> practices: Ecologically-viable livestock farming, vegetative cover and range resources management for 1300 ha in </a:t>
          </a:r>
          <a:r>
            <a:rPr lang="en-ZA" sz="2400" kern="1200" dirty="0" err="1" smtClean="0"/>
            <a:t>Macubeni</a:t>
          </a:r>
          <a:r>
            <a:rPr lang="en-ZA" sz="2400" kern="1200" dirty="0" smtClean="0"/>
            <a:t>.</a:t>
          </a:r>
          <a:endParaRPr lang="en-GB" sz="2400" kern="1200" dirty="0"/>
        </a:p>
      </dsp:txBody>
      <dsp:txXfrm>
        <a:off x="473826" y="112486"/>
        <a:ext cx="5705861" cy="1238158"/>
      </dsp:txXfrm>
    </dsp:sp>
    <dsp:sp modelId="{1AE524D2-BC82-408F-B06D-7A7249D9437F}">
      <dsp:nvSpPr>
        <dsp:cNvPr id="0" name=""/>
        <dsp:cNvSpPr/>
      </dsp:nvSpPr>
      <dsp:spPr>
        <a:xfrm>
          <a:off x="0" y="2573870"/>
          <a:ext cx="813690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5732F-2644-4067-9783-B31026369843}">
      <dsp:nvSpPr>
        <dsp:cNvPr id="0" name=""/>
        <dsp:cNvSpPr/>
      </dsp:nvSpPr>
      <dsp:spPr>
        <a:xfrm>
          <a:off x="406845" y="1987865"/>
          <a:ext cx="6019868" cy="1117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A strategy for upscaling </a:t>
          </a:r>
          <a:r>
            <a:rPr lang="en-ZA" sz="2400" kern="1200" dirty="0" err="1" smtClean="0"/>
            <a:t>SLM</a:t>
          </a:r>
          <a:r>
            <a:rPr lang="en-ZA" sz="2400" kern="1200" dirty="0" smtClean="0"/>
            <a:t> practices: small grants proposals and funding for CBOs, NGOs and local government</a:t>
          </a:r>
          <a:endParaRPr lang="en-GB" sz="2400" kern="1200" dirty="0"/>
        </a:p>
      </dsp:txBody>
      <dsp:txXfrm>
        <a:off x="461390" y="2042410"/>
        <a:ext cx="5910778" cy="1008275"/>
      </dsp:txXfrm>
    </dsp:sp>
    <dsp:sp modelId="{09A25E36-74D6-4B17-AB62-390F76E52D65}">
      <dsp:nvSpPr>
        <dsp:cNvPr id="0" name=""/>
        <dsp:cNvSpPr/>
      </dsp:nvSpPr>
      <dsp:spPr>
        <a:xfrm>
          <a:off x="0" y="4303878"/>
          <a:ext cx="813690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5FD11-048D-47B8-9016-4B00295D7FC0}">
      <dsp:nvSpPr>
        <dsp:cNvPr id="0" name=""/>
        <dsp:cNvSpPr/>
      </dsp:nvSpPr>
      <dsp:spPr>
        <a:xfrm>
          <a:off x="406845" y="3675470"/>
          <a:ext cx="6163859" cy="1159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Participatory monitoring and evaluation by stakeholders: </a:t>
          </a:r>
          <a:r>
            <a:rPr lang="en-ZA" sz="2400" kern="1200" dirty="0" smtClean="0"/>
            <a:t>monitoring  </a:t>
          </a:r>
          <a:r>
            <a:rPr lang="en-ZA" sz="2400" kern="1200" dirty="0" smtClean="0"/>
            <a:t>&amp; training for monitoring </a:t>
          </a:r>
          <a:r>
            <a:rPr lang="en-ZA" sz="2400" kern="1200" dirty="0" smtClean="0"/>
            <a:t> of </a:t>
          </a:r>
          <a:r>
            <a:rPr lang="en-ZA" sz="2400" kern="1200" dirty="0" err="1" smtClean="0"/>
            <a:t>SLM</a:t>
          </a:r>
          <a:r>
            <a:rPr lang="en-ZA" sz="2400" kern="1200" dirty="0" smtClean="0"/>
            <a:t> activities</a:t>
          </a:r>
          <a:endParaRPr lang="en-GB" sz="2400" kern="1200" dirty="0"/>
        </a:p>
      </dsp:txBody>
      <dsp:txXfrm>
        <a:off x="463460" y="3732085"/>
        <a:ext cx="6050629" cy="1046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9EA9D-FB03-4D15-A824-F4CACD498214}">
      <dsp:nvSpPr>
        <dsp:cNvPr id="0" name=""/>
        <dsp:cNvSpPr/>
      </dsp:nvSpPr>
      <dsp:spPr>
        <a:xfrm>
          <a:off x="0" y="909765"/>
          <a:ext cx="846043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29577-4AEC-46D2-AEFE-FD9BE4ED8349}">
      <dsp:nvSpPr>
        <dsp:cNvPr id="0" name=""/>
        <dsp:cNvSpPr/>
      </dsp:nvSpPr>
      <dsp:spPr>
        <a:xfrm>
          <a:off x="474528" y="72007"/>
          <a:ext cx="7655582" cy="11115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849" tIns="0" rIns="22384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Capacity-building and -development programme for improving </a:t>
          </a:r>
          <a:r>
            <a:rPr lang="en-ZA" sz="2400" kern="1200" dirty="0" err="1" smtClean="0"/>
            <a:t>SLM</a:t>
          </a:r>
          <a:r>
            <a:rPr lang="en-ZA" sz="2400" kern="1200" dirty="0" smtClean="0"/>
            <a:t> knowledge: local, provincial and national level</a:t>
          </a:r>
          <a:endParaRPr lang="en-GB" sz="2400" kern="1200" dirty="0"/>
        </a:p>
      </dsp:txBody>
      <dsp:txXfrm>
        <a:off x="528789" y="126268"/>
        <a:ext cx="7547060" cy="1003029"/>
      </dsp:txXfrm>
    </dsp:sp>
    <dsp:sp modelId="{C57B6FAB-1D91-4171-8C24-505D5950C514}">
      <dsp:nvSpPr>
        <dsp:cNvPr id="0" name=""/>
        <dsp:cNvSpPr/>
      </dsp:nvSpPr>
      <dsp:spPr>
        <a:xfrm>
          <a:off x="0" y="2282634"/>
          <a:ext cx="846043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50C1-1579-4C0D-8749-37D45BF5FDF8}">
      <dsp:nvSpPr>
        <dsp:cNvPr id="0" name=""/>
        <dsp:cNvSpPr/>
      </dsp:nvSpPr>
      <dsp:spPr>
        <a:xfrm>
          <a:off x="481250" y="1234938"/>
          <a:ext cx="7700177" cy="10719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849" tIns="0" rIns="22384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Government and stakeholders trained in livelihood and vulnerability assessments </a:t>
          </a:r>
          <a:endParaRPr lang="en-GB" sz="2400" kern="1200" dirty="0"/>
        </a:p>
      </dsp:txBody>
      <dsp:txXfrm>
        <a:off x="533576" y="1287264"/>
        <a:ext cx="7595525" cy="967256"/>
      </dsp:txXfrm>
    </dsp:sp>
    <dsp:sp modelId="{A41CF373-31C6-4013-83B1-6AB88E2D4A9F}">
      <dsp:nvSpPr>
        <dsp:cNvPr id="0" name=""/>
        <dsp:cNvSpPr/>
      </dsp:nvSpPr>
      <dsp:spPr>
        <a:xfrm>
          <a:off x="0" y="3560602"/>
          <a:ext cx="846043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0AD99-6C07-4F38-AE82-E4DA2F6A135E}">
      <dsp:nvSpPr>
        <dsp:cNvPr id="0" name=""/>
        <dsp:cNvSpPr/>
      </dsp:nvSpPr>
      <dsp:spPr>
        <a:xfrm>
          <a:off x="469059" y="2329459"/>
          <a:ext cx="7729670" cy="97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849" tIns="0" rIns="22384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Structures for coordinated land-use planning and rehabilitation for (local) government: local institutions</a:t>
          </a:r>
          <a:endParaRPr lang="en-GB" sz="2400" kern="1200" dirty="0"/>
        </a:p>
      </dsp:txBody>
      <dsp:txXfrm>
        <a:off x="516753" y="2377153"/>
        <a:ext cx="7634282" cy="881620"/>
      </dsp:txXfrm>
    </dsp:sp>
    <dsp:sp modelId="{C0AF9052-95FD-493F-A935-8EE3CA46DE95}">
      <dsp:nvSpPr>
        <dsp:cNvPr id="0" name=""/>
        <dsp:cNvSpPr/>
      </dsp:nvSpPr>
      <dsp:spPr>
        <a:xfrm>
          <a:off x="0" y="5059170"/>
          <a:ext cx="846043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9E8D0-B3C9-44FC-9785-B12CF945103E}">
      <dsp:nvSpPr>
        <dsp:cNvPr id="0" name=""/>
        <dsp:cNvSpPr/>
      </dsp:nvSpPr>
      <dsp:spPr>
        <a:xfrm>
          <a:off x="446600" y="3299291"/>
          <a:ext cx="7732217" cy="1197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849" tIns="0" rIns="22384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Best practices and lessons learned on </a:t>
          </a:r>
          <a:r>
            <a:rPr lang="en-ZA" sz="2400" kern="1200" dirty="0" err="1" smtClean="0"/>
            <a:t>SLM</a:t>
          </a:r>
          <a:r>
            <a:rPr lang="en-ZA" sz="2400" kern="1200" dirty="0" smtClean="0"/>
            <a:t> in the Karoo, Eastern Cape and </a:t>
          </a:r>
          <a:r>
            <a:rPr lang="en-ZA" sz="2400" kern="1200" dirty="0" err="1" smtClean="0"/>
            <a:t>Olifants</a:t>
          </a:r>
          <a:r>
            <a:rPr lang="en-ZA" sz="2400" kern="1200" dirty="0" smtClean="0"/>
            <a:t> landscapes captured and disseminated nationwide</a:t>
          </a:r>
          <a:endParaRPr lang="en-GB" sz="2400" kern="1200" dirty="0"/>
        </a:p>
      </dsp:txBody>
      <dsp:txXfrm>
        <a:off x="505062" y="3357753"/>
        <a:ext cx="7615293" cy="1080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97912-45CA-4783-9D2F-D16EB8C12DA0}">
      <dsp:nvSpPr>
        <dsp:cNvPr id="0" name=""/>
        <dsp:cNvSpPr/>
      </dsp:nvSpPr>
      <dsp:spPr>
        <a:xfrm>
          <a:off x="0" y="961968"/>
          <a:ext cx="800323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1650D-F713-4E98-A0B3-9FD9429E37A7}">
      <dsp:nvSpPr>
        <dsp:cNvPr id="0" name=""/>
        <dsp:cNvSpPr/>
      </dsp:nvSpPr>
      <dsp:spPr>
        <a:xfrm>
          <a:off x="381013" y="33230"/>
          <a:ext cx="7620257" cy="1592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52" tIns="0" rIns="2117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Government approved methodology developed for the generation of carbon credits through restoration of </a:t>
          </a:r>
          <a:r>
            <a:rPr lang="en-ZA" sz="2400" kern="1200" dirty="0" err="1" smtClean="0"/>
            <a:t>spekboomveld</a:t>
          </a:r>
          <a:endParaRPr lang="en-GB" sz="2400" kern="1200" dirty="0"/>
        </a:p>
      </dsp:txBody>
      <dsp:txXfrm>
        <a:off x="458774" y="110991"/>
        <a:ext cx="7464735" cy="1437415"/>
      </dsp:txXfrm>
    </dsp:sp>
    <dsp:sp modelId="{93D02F8C-1A15-4789-B4F5-8E20F0976379}">
      <dsp:nvSpPr>
        <dsp:cNvPr id="0" name=""/>
        <dsp:cNvSpPr/>
      </dsp:nvSpPr>
      <dsp:spPr>
        <a:xfrm>
          <a:off x="0" y="2632730"/>
          <a:ext cx="800323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F3778-A859-4C1B-A95A-C69D36A8105E}">
      <dsp:nvSpPr>
        <dsp:cNvPr id="0" name=""/>
        <dsp:cNvSpPr/>
      </dsp:nvSpPr>
      <dsp:spPr>
        <a:xfrm>
          <a:off x="342812" y="1796090"/>
          <a:ext cx="7620257" cy="957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52" tIns="0" rIns="2117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Carbon baseline sampling and assessments undertaken for 200 hectares in the </a:t>
          </a:r>
          <a:r>
            <a:rPr lang="en-ZA" sz="2400" kern="1200" dirty="0" err="1" smtClean="0"/>
            <a:t>Baviaanskloof</a:t>
          </a:r>
          <a:endParaRPr lang="en-GB" sz="2400" kern="1200" dirty="0"/>
        </a:p>
      </dsp:txBody>
      <dsp:txXfrm>
        <a:off x="389576" y="1842854"/>
        <a:ext cx="7526729" cy="864434"/>
      </dsp:txXfrm>
    </dsp:sp>
    <dsp:sp modelId="{08CD2AEE-A602-4C09-A9EF-40C9A11632D0}">
      <dsp:nvSpPr>
        <dsp:cNvPr id="0" name=""/>
        <dsp:cNvSpPr/>
      </dsp:nvSpPr>
      <dsp:spPr>
        <a:xfrm>
          <a:off x="0" y="4468865"/>
          <a:ext cx="800323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1038B-E25E-48E6-9977-A2C62353BCD9}">
      <dsp:nvSpPr>
        <dsp:cNvPr id="0" name=""/>
        <dsp:cNvSpPr/>
      </dsp:nvSpPr>
      <dsp:spPr>
        <a:xfrm>
          <a:off x="342812" y="2857436"/>
          <a:ext cx="7620257" cy="11233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52" tIns="0" rIns="2117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Project Design Document for a community based carbon credit project and assist with diversification of livelihoods. </a:t>
          </a:r>
          <a:endParaRPr lang="en-GB" sz="2400" kern="1200" dirty="0"/>
        </a:p>
      </dsp:txBody>
      <dsp:txXfrm>
        <a:off x="397649" y="2912273"/>
        <a:ext cx="7510583" cy="1013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07D08-6347-446E-BA8E-4C356B639E4B}">
      <dsp:nvSpPr>
        <dsp:cNvPr id="0" name=""/>
        <dsp:cNvSpPr/>
      </dsp:nvSpPr>
      <dsp:spPr>
        <a:xfrm>
          <a:off x="0" y="632294"/>
          <a:ext cx="76200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5255B-2704-42E5-B185-FD03FE970EB0}">
      <dsp:nvSpPr>
        <dsp:cNvPr id="0" name=""/>
        <dsp:cNvSpPr/>
      </dsp:nvSpPr>
      <dsp:spPr>
        <a:xfrm>
          <a:off x="381000" y="17172"/>
          <a:ext cx="6918144" cy="1235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Comprehensive analysis of </a:t>
          </a:r>
          <a:r>
            <a:rPr lang="en-ZA" sz="2400" kern="1200" dirty="0" err="1" smtClean="0"/>
            <a:t>SLM</a:t>
          </a:r>
          <a:r>
            <a:rPr lang="en-ZA" sz="2400" kern="1200" dirty="0" smtClean="0"/>
            <a:t> options, including financial modelling, market opportunities </a:t>
          </a:r>
          <a:endParaRPr lang="en-GB" sz="2400" kern="1200" dirty="0"/>
        </a:p>
      </dsp:txBody>
      <dsp:txXfrm>
        <a:off x="441290" y="77462"/>
        <a:ext cx="6797564" cy="1114461"/>
      </dsp:txXfrm>
    </dsp:sp>
    <dsp:sp modelId="{538A6994-D036-4F07-87BE-0D9D48F943BD}">
      <dsp:nvSpPr>
        <dsp:cNvPr id="0" name=""/>
        <dsp:cNvSpPr/>
      </dsp:nvSpPr>
      <dsp:spPr>
        <a:xfrm>
          <a:off x="0" y="2264662"/>
          <a:ext cx="76200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3783A-5A41-4668-BA24-0951B5ACDCEF}">
      <dsp:nvSpPr>
        <dsp:cNvPr id="0" name=""/>
        <dsp:cNvSpPr/>
      </dsp:nvSpPr>
      <dsp:spPr>
        <a:xfrm>
          <a:off x="338899" y="1333815"/>
          <a:ext cx="7000554" cy="967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National and sub-national strategies for mainstreaming of </a:t>
          </a:r>
          <a:r>
            <a:rPr lang="en-ZA" sz="2400" kern="1200" dirty="0" err="1" smtClean="0"/>
            <a:t>SLM</a:t>
          </a:r>
          <a:r>
            <a:rPr lang="en-ZA" sz="2400" kern="1200" dirty="0" smtClean="0"/>
            <a:t> </a:t>
          </a:r>
          <a:endParaRPr lang="en-GB" sz="2400" kern="1200" dirty="0"/>
        </a:p>
      </dsp:txBody>
      <dsp:txXfrm>
        <a:off x="386108" y="1381024"/>
        <a:ext cx="6906136" cy="872669"/>
      </dsp:txXfrm>
    </dsp:sp>
    <dsp:sp modelId="{ACBC0000-E80C-46C4-8F1A-A0811BBFF8D8}">
      <dsp:nvSpPr>
        <dsp:cNvPr id="0" name=""/>
        <dsp:cNvSpPr/>
      </dsp:nvSpPr>
      <dsp:spPr>
        <a:xfrm>
          <a:off x="0" y="3725027"/>
          <a:ext cx="76200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E113F-90CB-4563-B11A-4E71299F4E48}">
      <dsp:nvSpPr>
        <dsp:cNvPr id="0" name=""/>
        <dsp:cNvSpPr/>
      </dsp:nvSpPr>
      <dsp:spPr>
        <a:xfrm>
          <a:off x="318504" y="2405217"/>
          <a:ext cx="7024717" cy="7950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kern="1200" dirty="0" smtClean="0"/>
            <a:t>Policy recommendations to mainstream </a:t>
          </a:r>
          <a:r>
            <a:rPr lang="en-ZA" sz="2400" kern="1200" dirty="0" err="1" smtClean="0"/>
            <a:t>SLM</a:t>
          </a:r>
          <a:r>
            <a:rPr lang="en-ZA" sz="2400" kern="1200" dirty="0" smtClean="0"/>
            <a:t> </a:t>
          </a:r>
          <a:endParaRPr lang="en-GB" sz="2400" kern="1200" dirty="0"/>
        </a:p>
      </dsp:txBody>
      <dsp:txXfrm>
        <a:off x="357317" y="2444030"/>
        <a:ext cx="6947091" cy="717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165D001-A1BB-4C08-A62A-CCAC2BE67B9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24B2FBB-007A-4FA0-8275-DEDA126CB38F}" type="datetimeFigureOut">
              <a:rPr lang="en-GB" smtClean="0"/>
              <a:t>16/02/2016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/>
          <a:lstStyle/>
          <a:p>
            <a:r>
              <a:rPr lang="en-ZA" sz="4400" dirty="0" smtClean="0"/>
              <a:t>GEF5 PROJECT OVERVIEW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16832"/>
            <a:ext cx="7488832" cy="4248472"/>
          </a:xfrm>
        </p:spPr>
        <p:txBody>
          <a:bodyPr>
            <a:noAutofit/>
          </a:bodyPr>
          <a:lstStyle/>
          <a:p>
            <a:r>
              <a:rPr lang="en-GB" sz="3200" dirty="0" smtClean="0"/>
              <a:t>“Securing </a:t>
            </a:r>
            <a:r>
              <a:rPr lang="en-GB" sz="3200" dirty="0"/>
              <a:t>multiple ecosystems benefit through </a:t>
            </a:r>
            <a:r>
              <a:rPr lang="en-GB" sz="3200" dirty="0" err="1"/>
              <a:t>SLM</a:t>
            </a:r>
            <a:r>
              <a:rPr lang="en-GB" sz="3200" dirty="0"/>
              <a:t> in the </a:t>
            </a:r>
            <a:r>
              <a:rPr lang="en-GB" sz="3200" dirty="0" smtClean="0"/>
              <a:t>productive but </a:t>
            </a:r>
            <a:r>
              <a:rPr lang="en-GB" sz="3200" dirty="0"/>
              <a:t>degraded landscapes of South </a:t>
            </a:r>
            <a:r>
              <a:rPr lang="en-GB" sz="3200" dirty="0" smtClean="0"/>
              <a:t>Africa”</a:t>
            </a:r>
            <a:endParaRPr lang="en-GB" sz="3200" dirty="0" smtClean="0"/>
          </a:p>
          <a:p>
            <a:endParaRPr lang="en-ZA" sz="3200" dirty="0"/>
          </a:p>
          <a:p>
            <a:r>
              <a:rPr lang="en-ZA" sz="3200" dirty="0" err="1" smtClean="0"/>
              <a:t>Olifants</a:t>
            </a:r>
            <a:endParaRPr lang="en-ZA" sz="3200" dirty="0" smtClean="0"/>
          </a:p>
          <a:p>
            <a:r>
              <a:rPr lang="en-ZA" sz="3200" dirty="0" smtClean="0"/>
              <a:t>Karoo</a:t>
            </a:r>
          </a:p>
          <a:p>
            <a:r>
              <a:rPr lang="en-ZA" sz="3200" dirty="0" err="1" smtClean="0"/>
              <a:t>Macubeni</a:t>
            </a:r>
            <a:r>
              <a:rPr lang="en-ZA" sz="3200" dirty="0" smtClean="0"/>
              <a:t> </a:t>
            </a:r>
            <a:r>
              <a:rPr lang="en-ZA" sz="3200" dirty="0" smtClean="0"/>
              <a:t>and </a:t>
            </a:r>
            <a:r>
              <a:rPr lang="en-ZA" sz="3200" dirty="0" err="1" smtClean="0"/>
              <a:t>Baviaanskloof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26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6864" cy="922114"/>
          </a:xfrm>
        </p:spPr>
        <p:txBody>
          <a:bodyPr/>
          <a:lstStyle/>
          <a:p>
            <a:r>
              <a:rPr lang="en-ZA" dirty="0" smtClean="0"/>
              <a:t>4 OUTCOMES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769585"/>
              </p:ext>
            </p:extLst>
          </p:nvPr>
        </p:nvGraphicFramePr>
        <p:xfrm>
          <a:off x="0" y="1124744"/>
          <a:ext cx="8579296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8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20000" cy="1143000"/>
          </a:xfrm>
        </p:spPr>
        <p:txBody>
          <a:bodyPr/>
          <a:lstStyle/>
          <a:p>
            <a:r>
              <a:rPr lang="en-ZA" sz="4000" dirty="0" smtClean="0"/>
              <a:t>Outcome 1</a:t>
            </a:r>
            <a:endParaRPr lang="en-GB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212605"/>
              </p:ext>
            </p:extLst>
          </p:nvPr>
        </p:nvGraphicFramePr>
        <p:xfrm>
          <a:off x="251520" y="1268760"/>
          <a:ext cx="813690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7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796"/>
            <a:ext cx="7620000" cy="1143000"/>
          </a:xfrm>
        </p:spPr>
        <p:txBody>
          <a:bodyPr/>
          <a:lstStyle/>
          <a:p>
            <a:r>
              <a:rPr lang="en-ZA" dirty="0" smtClean="0"/>
              <a:t>Outcome 2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822376"/>
              </p:ext>
            </p:extLst>
          </p:nvPr>
        </p:nvGraphicFramePr>
        <p:xfrm>
          <a:off x="0" y="1052736"/>
          <a:ext cx="846043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74530" y="5574199"/>
            <a:ext cx="7697870" cy="1106648"/>
            <a:chOff x="467542" y="3528390"/>
            <a:chExt cx="6538299" cy="962632"/>
          </a:xfrm>
        </p:grpSpPr>
        <p:sp>
          <p:nvSpPr>
            <p:cNvPr id="6" name="Rounded Rectangle 5"/>
            <p:cNvSpPr/>
            <p:nvPr/>
          </p:nvSpPr>
          <p:spPr>
            <a:xfrm>
              <a:off x="467542" y="3528390"/>
              <a:ext cx="6538299" cy="96263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514534" y="3575382"/>
              <a:ext cx="6444315" cy="868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7194" tIns="0" rIns="217194" bIns="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ZA" sz="2400" dirty="0"/>
                <a:t>GIS-based information database on socio-ecological </a:t>
              </a:r>
              <a:r>
                <a:rPr lang="en-ZA" sz="2400" dirty="0" smtClean="0"/>
                <a:t>systems: degradation, natural resources, livelihoods, resilience; to </a:t>
              </a:r>
              <a:r>
                <a:rPr lang="en-ZA" sz="2400" dirty="0"/>
                <a:t>inform ecosystem restoration and </a:t>
              </a:r>
              <a:r>
                <a:rPr lang="en-ZA" sz="2400" dirty="0" err="1"/>
                <a:t>SLM</a:t>
              </a:r>
              <a:r>
                <a:rPr lang="en-ZA" sz="2400" dirty="0"/>
                <a:t> </a:t>
              </a:r>
              <a:endParaRPr lang="en-GB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04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850106"/>
          </a:xfrm>
        </p:spPr>
        <p:txBody>
          <a:bodyPr/>
          <a:lstStyle/>
          <a:p>
            <a:r>
              <a:rPr lang="en-ZA" dirty="0" smtClean="0"/>
              <a:t>Outcome 3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031379"/>
              </p:ext>
            </p:extLst>
          </p:nvPr>
        </p:nvGraphicFramePr>
        <p:xfrm>
          <a:off x="179512" y="908720"/>
          <a:ext cx="8003232" cy="563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11560" y="5085184"/>
            <a:ext cx="7488832" cy="1269360"/>
            <a:chOff x="360041" y="2808307"/>
            <a:chExt cx="5602262" cy="1269360"/>
          </a:xfrm>
        </p:grpSpPr>
        <p:sp>
          <p:nvSpPr>
            <p:cNvPr id="6" name="Rounded Rectangle 5"/>
            <p:cNvSpPr/>
            <p:nvPr/>
          </p:nvSpPr>
          <p:spPr>
            <a:xfrm>
              <a:off x="360041" y="2808307"/>
              <a:ext cx="5602262" cy="1269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22006" y="2870272"/>
              <a:ext cx="5478332" cy="1145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1752" tIns="0" rIns="211752" bIns="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ZA" sz="2400" dirty="0"/>
                <a:t>Restore degraded </a:t>
              </a:r>
              <a:r>
                <a:rPr lang="en-ZA" sz="2400" dirty="0" err="1"/>
                <a:t>spekboomveld</a:t>
              </a:r>
              <a:r>
                <a:rPr lang="en-ZA" sz="2400" dirty="0"/>
                <a:t> </a:t>
              </a:r>
              <a:r>
                <a:rPr lang="en-ZA" sz="2400" dirty="0" smtClean="0"/>
                <a:t>to </a:t>
              </a:r>
              <a:r>
                <a:rPr lang="en-ZA" sz="2400" dirty="0"/>
                <a:t>deliver multiple ecosystem </a:t>
              </a:r>
              <a:r>
                <a:rPr lang="en-ZA" sz="2400" dirty="0" smtClean="0"/>
                <a:t>benefits</a:t>
              </a:r>
              <a:endParaRPr lang="en-GB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64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Outcome 4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35303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75706" y="5085184"/>
            <a:ext cx="6964646" cy="1296144"/>
            <a:chOff x="381000" y="3313980"/>
            <a:chExt cx="5334000" cy="1062720"/>
          </a:xfrm>
        </p:grpSpPr>
        <p:sp>
          <p:nvSpPr>
            <p:cNvPr id="6" name="Rounded Rectangle 5"/>
            <p:cNvSpPr/>
            <p:nvPr/>
          </p:nvSpPr>
          <p:spPr>
            <a:xfrm>
              <a:off x="381000" y="3313980"/>
              <a:ext cx="5334000" cy="10627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32878" y="3365858"/>
              <a:ext cx="5230244" cy="9589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613" tIns="0" rIns="201613" bIns="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ZA" sz="2400" dirty="0"/>
                <a:t>A national platform on </a:t>
              </a:r>
              <a:r>
                <a:rPr lang="en-ZA" sz="2400" dirty="0" err="1"/>
                <a:t>SLM</a:t>
              </a:r>
              <a:r>
                <a:rPr lang="en-ZA" sz="2400" dirty="0"/>
                <a:t> finance and land/ecosystem rehabilitation in place for national dialogue on the role of </a:t>
              </a:r>
              <a:r>
                <a:rPr lang="en-ZA" sz="2400" dirty="0" err="1"/>
                <a:t>SLM</a:t>
              </a:r>
              <a:r>
                <a:rPr lang="en-ZA" sz="2400" dirty="0"/>
                <a:t> in the green economy  </a:t>
              </a:r>
              <a:endParaRPr lang="en-GB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17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Macubeni</a:t>
            </a:r>
            <a:r>
              <a:rPr lang="en-ZA" dirty="0" smtClean="0"/>
              <a:t> case-study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7620000" cy="3124944"/>
          </a:xfrm>
        </p:spPr>
        <p:txBody>
          <a:bodyPr>
            <a:normAutofit/>
          </a:bodyPr>
          <a:lstStyle/>
          <a:p>
            <a:r>
              <a:rPr lang="en-ZA" sz="2400" dirty="0" smtClean="0"/>
              <a:t>Use lessons learned on barriers and enhancers of </a:t>
            </a:r>
            <a:r>
              <a:rPr lang="en-ZA" sz="2400" dirty="0" err="1" smtClean="0"/>
              <a:t>SLM</a:t>
            </a:r>
            <a:r>
              <a:rPr lang="en-ZA" sz="2400" dirty="0" smtClean="0"/>
              <a:t> and restoration  (institutional work of Georgina, Christo and Lawrence and the research experience of James).</a:t>
            </a:r>
          </a:p>
          <a:p>
            <a:r>
              <a:rPr lang="en-ZA" sz="2400" dirty="0" smtClean="0"/>
              <a:t>Relates to Outcome 1 and 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659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168</TotalTime>
  <Words>375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GEF5 PROJECT OVERVIEW</vt:lpstr>
      <vt:lpstr>4 OUTCOMES</vt:lpstr>
      <vt:lpstr>Outcome 1</vt:lpstr>
      <vt:lpstr>Outcome 2</vt:lpstr>
      <vt:lpstr>Outcome 3</vt:lpstr>
      <vt:lpstr>Outcome 4</vt:lpstr>
      <vt:lpstr>Macubeni case-study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Author_Becky</dc:creator>
  <cp:lastModifiedBy>Author_Becky</cp:lastModifiedBy>
  <cp:revision>21</cp:revision>
  <dcterms:created xsi:type="dcterms:W3CDTF">2016-02-15T13:19:07Z</dcterms:created>
  <dcterms:modified xsi:type="dcterms:W3CDTF">2016-02-16T08:39:24Z</dcterms:modified>
</cp:coreProperties>
</file>