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467CA-DC32-4076-8370-2C07372A8124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C1B3E-3B9F-4123-ACE5-A93308111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C1B3E-3B9F-4123-ACE5-A93308111C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72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BC7-C0AC-4285-826E-681CD63A2C24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C730-6CB0-49DF-9949-A72EABF6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63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BC7-C0AC-4285-826E-681CD63A2C24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C730-6CB0-49DF-9949-A72EABF6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7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BC7-C0AC-4285-826E-681CD63A2C24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C730-6CB0-49DF-9949-A72EABF6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208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BC7-C0AC-4285-826E-681CD63A2C24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C730-6CB0-49DF-9949-A72EABF63A2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4329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BC7-C0AC-4285-826E-681CD63A2C24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C730-6CB0-49DF-9949-A72EABF6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096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BC7-C0AC-4285-826E-681CD63A2C24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C730-6CB0-49DF-9949-A72EABF6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199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BC7-C0AC-4285-826E-681CD63A2C24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C730-6CB0-49DF-9949-A72EABF6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73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BC7-C0AC-4285-826E-681CD63A2C24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C730-6CB0-49DF-9949-A72EABF6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3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BC7-C0AC-4285-826E-681CD63A2C24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C730-6CB0-49DF-9949-A72EABF6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30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BC7-C0AC-4285-826E-681CD63A2C24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C730-6CB0-49DF-9949-A72EABF6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67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BC7-C0AC-4285-826E-681CD63A2C24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C730-6CB0-49DF-9949-A72EABF6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1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BC7-C0AC-4285-826E-681CD63A2C24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C730-6CB0-49DF-9949-A72EABF6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62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BC7-C0AC-4285-826E-681CD63A2C24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C730-6CB0-49DF-9949-A72EABF6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00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BC7-C0AC-4285-826E-681CD63A2C24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C730-6CB0-49DF-9949-A72EABF6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32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BC7-C0AC-4285-826E-681CD63A2C24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C730-6CB0-49DF-9949-A72EABF6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82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BC7-C0AC-4285-826E-681CD63A2C24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C730-6CB0-49DF-9949-A72EABF6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31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BC7-C0AC-4285-826E-681CD63A2C24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C730-6CB0-49DF-9949-A72EABF6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5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2844BC7-C0AC-4285-826E-681CD63A2C24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C85C730-6CB0-49DF-9949-A72EABF6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66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无人机看懂世界之眼睛篇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三维光电吊舱产品规划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95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063690"/>
            <a:ext cx="10363826" cy="4727509"/>
          </a:xfrm>
        </p:spPr>
        <p:txBody>
          <a:bodyPr/>
          <a:lstStyle/>
          <a:p>
            <a:r>
              <a:rPr lang="zh-CN" altLang="en-US" dirty="0" smtClean="0"/>
              <a:t>项目背景：商用无人机的自主导航，目前我公司的飞机最大飞行速度为：</a:t>
            </a:r>
            <a:r>
              <a:rPr lang="en-US" altLang="zh-CN" dirty="0" smtClean="0"/>
              <a:t>120km/s</a:t>
            </a:r>
            <a:r>
              <a:rPr lang="zh-CN" altLang="en-US" dirty="0" smtClean="0"/>
              <a:t>；载重为：</a:t>
            </a:r>
            <a:r>
              <a:rPr lang="en-US" altLang="zh-CN" dirty="0" smtClean="0"/>
              <a:t>20kg</a:t>
            </a:r>
            <a:r>
              <a:rPr lang="zh-CN" altLang="en-US" dirty="0" smtClean="0"/>
              <a:t>。在</a:t>
            </a:r>
            <a:r>
              <a:rPr lang="en-US" altLang="zh-CN" dirty="0" smtClean="0"/>
              <a:t>120km/s</a:t>
            </a:r>
            <a:r>
              <a:rPr lang="zh-CN" altLang="en-US" dirty="0" smtClean="0"/>
              <a:t>的速度下做基于视觉的三维恢复这个要求短期内无法实现，飞行速度方面我们可以降低要求。无人机挂载的吊舱对体积、重量、功耗都有严格要求。体积尽量小，重量控制在</a:t>
            </a:r>
            <a:r>
              <a:rPr lang="en-US" altLang="zh-CN" dirty="0" smtClean="0"/>
              <a:t>2kg</a:t>
            </a:r>
            <a:r>
              <a:rPr lang="zh-CN" altLang="en-US" dirty="0" smtClean="0"/>
              <a:t>以内，功耗控制在：</a:t>
            </a:r>
            <a:r>
              <a:rPr lang="en-US" altLang="zh-CN" dirty="0" smtClean="0"/>
              <a:t>20W</a:t>
            </a:r>
            <a:r>
              <a:rPr lang="zh-CN" altLang="en-US" dirty="0" smtClean="0"/>
              <a:t>以内。</a:t>
            </a:r>
            <a:endParaRPr lang="en-US" altLang="zh-CN" dirty="0" smtClean="0"/>
          </a:p>
          <a:p>
            <a:r>
              <a:rPr lang="zh-CN" altLang="en-US" dirty="0" smtClean="0"/>
              <a:t>目标：研制一款具有三维空间内自主导航能力的综合吊舱</a:t>
            </a:r>
            <a:endParaRPr lang="en-US" altLang="zh-CN" dirty="0" smtClean="0"/>
          </a:p>
          <a:p>
            <a:r>
              <a:rPr lang="zh-CN" altLang="en-US" dirty="0" smtClean="0"/>
              <a:t>技术途径：双目摄像头</a:t>
            </a:r>
            <a:r>
              <a:rPr lang="en-US" altLang="zh-CN" dirty="0" smtClean="0"/>
              <a:t>+GPS/IMU+</a:t>
            </a:r>
            <a:r>
              <a:rPr lang="zh-CN" altLang="en-US" dirty="0" smtClean="0"/>
              <a:t>激光测距（选配）</a:t>
            </a:r>
            <a:endParaRPr lang="en-US" altLang="zh-CN" dirty="0" smtClean="0"/>
          </a:p>
          <a:p>
            <a:r>
              <a:rPr lang="zh-CN" altLang="en-US" dirty="0" smtClean="0"/>
              <a:t>关键技术：</a:t>
            </a:r>
            <a:r>
              <a:rPr lang="en-US" altLang="zh-CN" dirty="0" smtClean="0"/>
              <a:t>3D</a:t>
            </a:r>
            <a:r>
              <a:rPr lang="zh-CN" altLang="en-US" dirty="0" smtClean="0"/>
              <a:t>复原、三维空间内的障碍物识别、多传感器下的三维导航</a:t>
            </a:r>
            <a:endParaRPr lang="en-US" altLang="zh-CN" dirty="0" smtClean="0"/>
          </a:p>
          <a:p>
            <a:r>
              <a:rPr lang="zh-CN" altLang="en-US" dirty="0" smtClean="0"/>
              <a:t>实施计划：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79662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26</TotalTime>
  <Words>143</Words>
  <Application>Microsoft Office PowerPoint</Application>
  <PresentationFormat>宽屏</PresentationFormat>
  <Paragraphs>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Tw Cen MT</vt:lpstr>
      <vt:lpstr>水滴</vt:lpstr>
      <vt:lpstr>无人机看懂世界之眼睛篇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无人机看懂世界之眼睛篇</dc:title>
  <dc:creator>冉欢欢</dc:creator>
  <cp:lastModifiedBy>冉欢欢</cp:lastModifiedBy>
  <cp:revision>5</cp:revision>
  <dcterms:created xsi:type="dcterms:W3CDTF">2017-03-08T01:08:58Z</dcterms:created>
  <dcterms:modified xsi:type="dcterms:W3CDTF">2017-03-08T01:35:50Z</dcterms:modified>
</cp:coreProperties>
</file>