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" y="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0001" cy="90001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468E40-10BB-44D0-A6DF-14BB68F9A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899E83-F7B0-41A8-97F4-69C6BF58B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1C2D8B-92B8-411E-A030-3DE6FA24B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1695-864A-490D-AD9A-DAAD4018FBC8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A12EF2-9FBE-4283-BE0E-59064BF61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E60CCA-48E7-4CD7-8FF7-DE3AA1FD3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C34E-285D-4466-A20C-C8970E4D2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48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ABE61-2645-47B5-9213-07A513E7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FC82A7-A5A3-46F9-8612-9B6E597C7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EAB647-75DE-470D-90AB-CC767BF3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1695-864A-490D-AD9A-DAAD4018FBC8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F476BF-7095-4F03-8071-592670C5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FE2BBA-C413-4B64-8ACE-0B12453AD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C34E-285D-4466-A20C-C8970E4D2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2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FA6C76-62EC-4E2C-970C-E709E8A92F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5CB4E6-E25A-413D-926E-17DCA3479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92C3A5-595D-4D8C-9641-92F59B694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1695-864A-490D-AD9A-DAAD4018FBC8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064E6C-8E3E-4FB6-9646-2B4C74A49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B9FD40-CABF-4014-9659-5B9F0D379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C34E-285D-4466-A20C-C8970E4D2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53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A866EA-132A-4874-A973-74148A5CE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034B24-A247-4D07-BFF3-87485A4B0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9CAD03-6BA6-438C-8658-3F8DBBBFB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1695-864A-490D-AD9A-DAAD4018FBC8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B8BC25-D203-4709-8671-D87E36949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F328EE-6E69-4685-AC6B-C08177C60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C34E-285D-4466-A20C-C8970E4D2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40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E718AC-6898-4F89-A581-0AFAEC4BF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9A47E9-A8CE-4B23-8361-F84901537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47F266-D3D0-47EA-881B-51F7C614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1695-864A-490D-AD9A-DAAD4018FBC8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F5657E-A67F-4AA7-AF99-C9DB9EEB3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B9F947-BB4A-41B1-B9B1-7E9DC318D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C34E-285D-4466-A20C-C8970E4D2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75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E8006-ABFF-4CCF-BC09-A3977F2C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137A25-3105-40BE-B6FC-144752D580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C65BF4-E2F3-4382-BC9F-BACD9426B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29D435-2614-4344-AC35-17D65034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1695-864A-490D-AD9A-DAAD4018FBC8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C378DF-1FF1-49DB-BB66-112948300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94DBEE-3A7D-4DAA-9E61-09B227795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C34E-285D-4466-A20C-C8970E4D2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39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D0566-68C2-44A6-AE05-3191C40BA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FD88D1-0992-4C51-AAF2-8219DD72F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9E1E53-3DAD-41AD-B778-6B79C0DED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7CB155-B7E5-416D-BE9E-F9104D5F7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A19394-BBE4-4EBD-A979-CB3DDB969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BB8346-D1FC-4061-8646-8DEEC06D6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1695-864A-490D-AD9A-DAAD4018FBC8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C79292-73DF-4953-BD4B-06EA8500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112702-6F1E-4FE4-8E99-D8A10241F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C34E-285D-4466-A20C-C8970E4D2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66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29F5C-A63C-45BE-8170-294024E14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DDAB68-8181-41C8-BE1B-8EFA928D0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1695-864A-490D-AD9A-DAAD4018FBC8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DB67DF-C98F-4C5D-8873-FF650D5A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258DDC-6E56-4AE7-B690-3B59E5723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C34E-285D-4466-A20C-C8970E4D2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83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4D99A4-281D-4F46-A308-6248CAAF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1695-864A-490D-AD9A-DAAD4018FBC8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0258BE-30B0-4BB9-B55A-2829F5F8E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22D422-3CD2-4DE5-B20E-54625E7DC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C34E-285D-4466-A20C-C8970E4D2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1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20E21-01CC-4A00-85EB-B22C1F226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0D9594-3B7B-4C26-8865-23B9684E1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00AAB5-64A3-417F-9AF3-C1AA66169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35FA08-9682-4DDF-889D-069AFFE16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1695-864A-490D-AD9A-DAAD4018FBC8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0D77C1-CB02-46BE-9BA1-ED9E788D1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373699-4E32-4388-BB29-C1B320A43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C34E-285D-4466-A20C-C8970E4D2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1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42841-CCF8-419B-B9BF-C199B4BAA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0849ECE-9C25-4644-9734-D47AE6933D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936813-CBE9-48B7-9B2E-DD44CE155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7EE6E3-5D68-4416-B680-C2E24B1B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1695-864A-490D-AD9A-DAAD4018FBC8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EDAE5C-1171-4CC7-A806-884BCB38E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D17CAC-762B-4CB4-BF5E-20A1B8BC1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C34E-285D-4466-A20C-C8970E4D2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02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350E13-9D3A-4375-A42E-5E23A79EF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ACD4FE-4E83-4F96-B942-8E8C90677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A43012-B37A-4515-8A62-E8B70BFAB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11695-864A-490D-AD9A-DAAD4018FBC8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D72E97-4C83-4489-803F-617B3E8AA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E4A514-1D36-4336-B9BE-6E07C1FDDE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2C34E-285D-4466-A20C-C8970E4D2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79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D7966B7E-5EC2-4C56-8A55-BD58471F5514}"/>
              </a:ext>
            </a:extLst>
          </p:cNvPr>
          <p:cNvSpPr/>
          <p:nvPr/>
        </p:nvSpPr>
        <p:spPr>
          <a:xfrm>
            <a:off x="2856000" y="2349000"/>
            <a:ext cx="720000" cy="72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A8A3894-02CD-40C3-BDEF-47AF7263471F}"/>
              </a:ext>
            </a:extLst>
          </p:cNvPr>
          <p:cNvSpPr/>
          <p:nvPr/>
        </p:nvSpPr>
        <p:spPr>
          <a:xfrm>
            <a:off x="2496000" y="1989000"/>
            <a:ext cx="1440000" cy="144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5125F9B-1ED2-48B0-BEAF-17858B41E7D5}"/>
              </a:ext>
            </a:extLst>
          </p:cNvPr>
          <p:cNvSpPr/>
          <p:nvPr/>
        </p:nvSpPr>
        <p:spPr>
          <a:xfrm>
            <a:off x="1776000" y="1269000"/>
            <a:ext cx="2880000" cy="28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02A5A56-D7AA-4A38-BB03-F38DC8E6605A}"/>
              </a:ext>
            </a:extLst>
          </p:cNvPr>
          <p:cNvSpPr/>
          <p:nvPr/>
        </p:nvSpPr>
        <p:spPr>
          <a:xfrm>
            <a:off x="331600" y="-171000"/>
            <a:ext cx="5760000" cy="576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3DD2207-FFBB-4BF6-926F-ACAAAC3A7D1B}"/>
              </a:ext>
            </a:extLst>
          </p:cNvPr>
          <p:cNvGrpSpPr/>
          <p:nvPr/>
        </p:nvGrpSpPr>
        <p:grpSpPr>
          <a:xfrm>
            <a:off x="2765963" y="2258987"/>
            <a:ext cx="900006" cy="900006"/>
            <a:chOff x="2765963" y="2258987"/>
            <a:chExt cx="900006" cy="900006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6E09230B-5A5E-4A54-B646-11BCE972F60B}"/>
                </a:ext>
              </a:extLst>
            </p:cNvPr>
            <p:cNvSpPr/>
            <p:nvPr/>
          </p:nvSpPr>
          <p:spPr>
            <a:xfrm>
              <a:off x="3036000" y="25290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21DF7976-DE30-4947-8F75-62EB03315E72}"/>
                </a:ext>
              </a:extLst>
            </p:cNvPr>
            <p:cNvSpPr/>
            <p:nvPr/>
          </p:nvSpPr>
          <p:spPr>
            <a:xfrm>
              <a:off x="2765963" y="252899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53F809E-F033-43F2-A678-55FAE5A583BF}"/>
                </a:ext>
              </a:extLst>
            </p:cNvPr>
            <p:cNvSpPr/>
            <p:nvPr/>
          </p:nvSpPr>
          <p:spPr>
            <a:xfrm>
              <a:off x="3035966" y="2258987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B01B2379-CA14-463E-9970-E12B443A7AC5}"/>
                </a:ext>
              </a:extLst>
            </p:cNvPr>
            <p:cNvSpPr/>
            <p:nvPr/>
          </p:nvSpPr>
          <p:spPr>
            <a:xfrm>
              <a:off x="3305969" y="252899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9953547E-1D13-40AB-8E4D-3F5305D06A11}"/>
                </a:ext>
              </a:extLst>
            </p:cNvPr>
            <p:cNvSpPr/>
            <p:nvPr/>
          </p:nvSpPr>
          <p:spPr>
            <a:xfrm>
              <a:off x="3035966" y="2798993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11702D2-9D58-4527-A0A3-45E0B4ED5688}"/>
              </a:ext>
            </a:extLst>
          </p:cNvPr>
          <p:cNvGrpSpPr/>
          <p:nvPr/>
        </p:nvGrpSpPr>
        <p:grpSpPr>
          <a:xfrm>
            <a:off x="1865953" y="1358977"/>
            <a:ext cx="2700000" cy="2700000"/>
            <a:chOff x="2765963" y="2258987"/>
            <a:chExt cx="900006" cy="900006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F78F6D67-492B-41AC-B0A2-DEF6ABD9BA6E}"/>
                </a:ext>
              </a:extLst>
            </p:cNvPr>
            <p:cNvSpPr/>
            <p:nvPr/>
          </p:nvSpPr>
          <p:spPr>
            <a:xfrm>
              <a:off x="3036000" y="2529000"/>
              <a:ext cx="360000" cy="3600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828ADECD-E08D-4761-8D6F-806C6AE0F5F8}"/>
                </a:ext>
              </a:extLst>
            </p:cNvPr>
            <p:cNvSpPr/>
            <p:nvPr/>
          </p:nvSpPr>
          <p:spPr>
            <a:xfrm>
              <a:off x="2765963" y="252899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C8A562A5-4995-4A4F-BE3F-ADDB2246864A}"/>
                </a:ext>
              </a:extLst>
            </p:cNvPr>
            <p:cNvSpPr/>
            <p:nvPr/>
          </p:nvSpPr>
          <p:spPr>
            <a:xfrm>
              <a:off x="3035966" y="2258987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387D2AD-1B92-4AA8-B937-1FAA3EB8D4B1}"/>
                </a:ext>
              </a:extLst>
            </p:cNvPr>
            <p:cNvSpPr/>
            <p:nvPr/>
          </p:nvSpPr>
          <p:spPr>
            <a:xfrm>
              <a:off x="3305969" y="252899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5A3C5E5C-1CF6-4626-A57B-21FE97AA8E73}"/>
                </a:ext>
              </a:extLst>
            </p:cNvPr>
            <p:cNvSpPr/>
            <p:nvPr/>
          </p:nvSpPr>
          <p:spPr>
            <a:xfrm>
              <a:off x="3035966" y="2798993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8CFFD7F5-B533-49A1-9902-34FC20E42E6C}"/>
              </a:ext>
            </a:extLst>
          </p:cNvPr>
          <p:cNvGrpSpPr/>
          <p:nvPr/>
        </p:nvGrpSpPr>
        <p:grpSpPr>
          <a:xfrm>
            <a:off x="-834077" y="-1341053"/>
            <a:ext cx="8100000" cy="8100000"/>
            <a:chOff x="2765963" y="2258987"/>
            <a:chExt cx="900006" cy="900006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80A40467-676C-4A78-B9CD-C790869CED8F}"/>
                </a:ext>
              </a:extLst>
            </p:cNvPr>
            <p:cNvSpPr/>
            <p:nvPr/>
          </p:nvSpPr>
          <p:spPr>
            <a:xfrm>
              <a:off x="3036000" y="2529000"/>
              <a:ext cx="360000" cy="3600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56F073B6-46CD-45BF-B29C-52CB6FB952EB}"/>
                </a:ext>
              </a:extLst>
            </p:cNvPr>
            <p:cNvSpPr/>
            <p:nvPr/>
          </p:nvSpPr>
          <p:spPr>
            <a:xfrm>
              <a:off x="2765963" y="252899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CD828A0C-404F-40CE-A517-AE1A0A35D1F9}"/>
                </a:ext>
              </a:extLst>
            </p:cNvPr>
            <p:cNvSpPr/>
            <p:nvPr/>
          </p:nvSpPr>
          <p:spPr>
            <a:xfrm>
              <a:off x="3035966" y="2258987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995270A9-A531-467E-B28A-9502545CE15E}"/>
                </a:ext>
              </a:extLst>
            </p:cNvPr>
            <p:cNvSpPr/>
            <p:nvPr/>
          </p:nvSpPr>
          <p:spPr>
            <a:xfrm>
              <a:off x="3305969" y="252899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865BB221-1399-450D-BACD-C4AC5403CF6C}"/>
                </a:ext>
              </a:extLst>
            </p:cNvPr>
            <p:cNvSpPr/>
            <p:nvPr/>
          </p:nvSpPr>
          <p:spPr>
            <a:xfrm>
              <a:off x="3035966" y="2798993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02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右大括号 241">
            <a:extLst>
              <a:ext uri="{FF2B5EF4-FFF2-40B4-BE49-F238E27FC236}">
                <a16:creationId xmlns:a16="http://schemas.microsoft.com/office/drawing/2014/main" id="{82178693-7FDB-4218-82B4-7BE1A1C1F265}"/>
              </a:ext>
            </a:extLst>
          </p:cNvPr>
          <p:cNvSpPr/>
          <p:nvPr/>
        </p:nvSpPr>
        <p:spPr>
          <a:xfrm rot="3125744">
            <a:off x="2902596" y="2894758"/>
            <a:ext cx="283311" cy="1308487"/>
          </a:xfrm>
          <a:prstGeom prst="rightBrace">
            <a:avLst>
              <a:gd name="adj1" fmla="val 8333"/>
              <a:gd name="adj2" fmla="val 8524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右大括号 239">
            <a:extLst>
              <a:ext uri="{FF2B5EF4-FFF2-40B4-BE49-F238E27FC236}">
                <a16:creationId xmlns:a16="http://schemas.microsoft.com/office/drawing/2014/main" id="{3576E80A-46EE-4BFD-BD52-06E175726D5E}"/>
              </a:ext>
            </a:extLst>
          </p:cNvPr>
          <p:cNvSpPr/>
          <p:nvPr/>
        </p:nvSpPr>
        <p:spPr>
          <a:xfrm rot="3125744">
            <a:off x="2070746" y="2837608"/>
            <a:ext cx="283311" cy="1308487"/>
          </a:xfrm>
          <a:prstGeom prst="rightBrace">
            <a:avLst>
              <a:gd name="adj1" fmla="val 8333"/>
              <a:gd name="adj2" fmla="val 8358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6" name="组合 215">
            <a:extLst>
              <a:ext uri="{FF2B5EF4-FFF2-40B4-BE49-F238E27FC236}">
                <a16:creationId xmlns:a16="http://schemas.microsoft.com/office/drawing/2014/main" id="{8D110928-E042-4A03-B520-86FD08D851C8}"/>
              </a:ext>
            </a:extLst>
          </p:cNvPr>
          <p:cNvGrpSpPr/>
          <p:nvPr/>
        </p:nvGrpSpPr>
        <p:grpSpPr>
          <a:xfrm>
            <a:off x="2482850" y="2895600"/>
            <a:ext cx="1841500" cy="857250"/>
            <a:chOff x="666750" y="2863850"/>
            <a:chExt cx="1841500" cy="857250"/>
          </a:xfrm>
        </p:grpSpPr>
        <p:cxnSp>
          <p:nvCxnSpPr>
            <p:cNvPr id="217" name="直接连接符 216">
              <a:extLst>
                <a:ext uri="{FF2B5EF4-FFF2-40B4-BE49-F238E27FC236}">
                  <a16:creationId xmlns:a16="http://schemas.microsoft.com/office/drawing/2014/main" id="{F0F75AF1-A2C0-4E52-A2EC-FF135FF6EF2A}"/>
                </a:ext>
              </a:extLst>
            </p:cNvPr>
            <p:cNvCxnSpPr/>
            <p:nvPr/>
          </p:nvCxnSpPr>
          <p:spPr>
            <a:xfrm>
              <a:off x="666750" y="3721100"/>
              <a:ext cx="812800" cy="0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8" name="直接连接符 217">
              <a:extLst>
                <a:ext uri="{FF2B5EF4-FFF2-40B4-BE49-F238E27FC236}">
                  <a16:creationId xmlns:a16="http://schemas.microsoft.com/office/drawing/2014/main" id="{354E5724-46FD-4405-8C2D-C677AA118283}"/>
                </a:ext>
              </a:extLst>
            </p:cNvPr>
            <p:cNvCxnSpPr/>
            <p:nvPr/>
          </p:nvCxnSpPr>
          <p:spPr>
            <a:xfrm>
              <a:off x="857250" y="3543300"/>
              <a:ext cx="812800" cy="0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9" name="直接连接符 218">
              <a:extLst>
                <a:ext uri="{FF2B5EF4-FFF2-40B4-BE49-F238E27FC236}">
                  <a16:creationId xmlns:a16="http://schemas.microsoft.com/office/drawing/2014/main" id="{2F17820F-CA67-411D-ACB9-61B12E63E812}"/>
                </a:ext>
              </a:extLst>
            </p:cNvPr>
            <p:cNvCxnSpPr/>
            <p:nvPr/>
          </p:nvCxnSpPr>
          <p:spPr>
            <a:xfrm>
              <a:off x="1047750" y="3378200"/>
              <a:ext cx="812800" cy="0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0" name="直接连接符 219">
              <a:extLst>
                <a:ext uri="{FF2B5EF4-FFF2-40B4-BE49-F238E27FC236}">
                  <a16:creationId xmlns:a16="http://schemas.microsoft.com/office/drawing/2014/main" id="{EF404921-649A-42C2-98EB-C0BFFE46527D}"/>
                </a:ext>
              </a:extLst>
            </p:cNvPr>
            <p:cNvCxnSpPr/>
            <p:nvPr/>
          </p:nvCxnSpPr>
          <p:spPr>
            <a:xfrm>
              <a:off x="1263650" y="3206750"/>
              <a:ext cx="812800" cy="0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1" name="直接连接符 220">
              <a:extLst>
                <a:ext uri="{FF2B5EF4-FFF2-40B4-BE49-F238E27FC236}">
                  <a16:creationId xmlns:a16="http://schemas.microsoft.com/office/drawing/2014/main" id="{1AB190D1-81BF-4D9E-A190-33DA04B4F144}"/>
                </a:ext>
              </a:extLst>
            </p:cNvPr>
            <p:cNvCxnSpPr/>
            <p:nvPr/>
          </p:nvCxnSpPr>
          <p:spPr>
            <a:xfrm>
              <a:off x="1479550" y="3028950"/>
              <a:ext cx="812800" cy="0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2" name="直接连接符 221">
              <a:extLst>
                <a:ext uri="{FF2B5EF4-FFF2-40B4-BE49-F238E27FC236}">
                  <a16:creationId xmlns:a16="http://schemas.microsoft.com/office/drawing/2014/main" id="{F9C6D054-82A7-44DB-AB1A-477BFA43379B}"/>
                </a:ext>
              </a:extLst>
            </p:cNvPr>
            <p:cNvCxnSpPr/>
            <p:nvPr/>
          </p:nvCxnSpPr>
          <p:spPr>
            <a:xfrm>
              <a:off x="1695450" y="2863850"/>
              <a:ext cx="812800" cy="0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3" name="直接连接符 222">
              <a:extLst>
                <a:ext uri="{FF2B5EF4-FFF2-40B4-BE49-F238E27FC236}">
                  <a16:creationId xmlns:a16="http://schemas.microsoft.com/office/drawing/2014/main" id="{265030AB-1330-4711-AEB8-962112F0EBAE}"/>
                </a:ext>
              </a:extLst>
            </p:cNvPr>
            <p:cNvCxnSpPr>
              <a:cxnSpLocks/>
            </p:cNvCxnSpPr>
            <p:nvPr/>
          </p:nvCxnSpPr>
          <p:spPr>
            <a:xfrm>
              <a:off x="1663700" y="2901950"/>
              <a:ext cx="647700" cy="101600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4" name="直接连接符 223">
              <a:extLst>
                <a:ext uri="{FF2B5EF4-FFF2-40B4-BE49-F238E27FC236}">
                  <a16:creationId xmlns:a16="http://schemas.microsoft.com/office/drawing/2014/main" id="{5A8C5A09-99D5-49CC-AABC-4A8CDF4CBC8D}"/>
                </a:ext>
              </a:extLst>
            </p:cNvPr>
            <p:cNvCxnSpPr>
              <a:cxnSpLocks/>
            </p:cNvCxnSpPr>
            <p:nvPr/>
          </p:nvCxnSpPr>
          <p:spPr>
            <a:xfrm>
              <a:off x="1447800" y="3079750"/>
              <a:ext cx="647700" cy="101600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5" name="直接连接符 224">
              <a:extLst>
                <a:ext uri="{FF2B5EF4-FFF2-40B4-BE49-F238E27FC236}">
                  <a16:creationId xmlns:a16="http://schemas.microsoft.com/office/drawing/2014/main" id="{42EC5D65-B461-424D-BD59-272E52BE6CD0}"/>
                </a:ext>
              </a:extLst>
            </p:cNvPr>
            <p:cNvCxnSpPr>
              <a:cxnSpLocks/>
            </p:cNvCxnSpPr>
            <p:nvPr/>
          </p:nvCxnSpPr>
          <p:spPr>
            <a:xfrm>
              <a:off x="1225550" y="3244850"/>
              <a:ext cx="647700" cy="101600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6" name="直接连接符 225">
              <a:extLst>
                <a:ext uri="{FF2B5EF4-FFF2-40B4-BE49-F238E27FC236}">
                  <a16:creationId xmlns:a16="http://schemas.microsoft.com/office/drawing/2014/main" id="{FD03E3C3-ABA6-4F07-B8AE-30D978813B47}"/>
                </a:ext>
              </a:extLst>
            </p:cNvPr>
            <p:cNvCxnSpPr>
              <a:cxnSpLocks/>
            </p:cNvCxnSpPr>
            <p:nvPr/>
          </p:nvCxnSpPr>
          <p:spPr>
            <a:xfrm>
              <a:off x="1041400" y="3403600"/>
              <a:ext cx="647700" cy="101600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7" name="直接连接符 226">
              <a:extLst>
                <a:ext uri="{FF2B5EF4-FFF2-40B4-BE49-F238E27FC236}">
                  <a16:creationId xmlns:a16="http://schemas.microsoft.com/office/drawing/2014/main" id="{89C58591-9D86-4496-863D-61FA2B8DC2BA}"/>
                </a:ext>
              </a:extLst>
            </p:cNvPr>
            <p:cNvCxnSpPr>
              <a:cxnSpLocks/>
            </p:cNvCxnSpPr>
            <p:nvPr/>
          </p:nvCxnSpPr>
          <p:spPr>
            <a:xfrm>
              <a:off x="857250" y="3600450"/>
              <a:ext cx="647700" cy="101600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8" name="直接连接符 227">
              <a:extLst>
                <a:ext uri="{FF2B5EF4-FFF2-40B4-BE49-F238E27FC236}">
                  <a16:creationId xmlns:a16="http://schemas.microsoft.com/office/drawing/2014/main" id="{B7E0BE25-54B6-4E1A-B03B-E2C4F89D0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0350" y="2876550"/>
              <a:ext cx="933450" cy="158750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9" name="直接连接符 228">
              <a:extLst>
                <a:ext uri="{FF2B5EF4-FFF2-40B4-BE49-F238E27FC236}">
                  <a16:creationId xmlns:a16="http://schemas.microsoft.com/office/drawing/2014/main" id="{B43F961D-4268-4A3D-A8E7-23997B914E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0800" y="3048000"/>
              <a:ext cx="933450" cy="158750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0" name="直接连接符 229">
              <a:extLst>
                <a:ext uri="{FF2B5EF4-FFF2-40B4-BE49-F238E27FC236}">
                  <a16:creationId xmlns:a16="http://schemas.microsoft.com/office/drawing/2014/main" id="{B006F9A6-E1B6-44F1-896A-73E7780056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5850" y="3219450"/>
              <a:ext cx="933450" cy="158750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1" name="直接连接符 230">
              <a:extLst>
                <a:ext uri="{FF2B5EF4-FFF2-40B4-BE49-F238E27FC236}">
                  <a16:creationId xmlns:a16="http://schemas.microsoft.com/office/drawing/2014/main" id="{EC1F5769-E90D-45F7-A45F-D0E7EA91D6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400" y="3390900"/>
              <a:ext cx="933450" cy="158750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2" name="直接连接符 231">
              <a:extLst>
                <a:ext uri="{FF2B5EF4-FFF2-40B4-BE49-F238E27FC236}">
                  <a16:creationId xmlns:a16="http://schemas.microsoft.com/office/drawing/2014/main" id="{709107C8-9BDE-41E5-9F63-643003997E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850" y="3556000"/>
              <a:ext cx="933450" cy="158750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BBE75AC6-5EA5-4A22-AE80-4C62AFBE2C00}"/>
              </a:ext>
            </a:extLst>
          </p:cNvPr>
          <p:cNvGrpSpPr/>
          <p:nvPr/>
        </p:nvGrpSpPr>
        <p:grpSpPr>
          <a:xfrm>
            <a:off x="0" y="1358977"/>
            <a:ext cx="2160024" cy="3600040"/>
            <a:chOff x="1055944" y="1268976"/>
            <a:chExt cx="2160024" cy="3600040"/>
          </a:xfrm>
          <a:scene3d>
            <a:camera prst="isometricRightUp">
              <a:rot lat="2100000" lon="18300000" rev="0"/>
            </a:camera>
            <a:lightRig rig="threePt" dir="t"/>
          </a:scene3d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6ADE0E9-A712-44FE-A685-5929BFC1D43E}"/>
                </a:ext>
              </a:extLst>
            </p:cNvPr>
            <p:cNvSpPr/>
            <p:nvPr/>
          </p:nvSpPr>
          <p:spPr>
            <a:xfrm>
              <a:off x="1055944" y="1268976"/>
              <a:ext cx="2160024" cy="360004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D924981-AA01-4A03-85E9-7418E6E2AD31}"/>
                </a:ext>
              </a:extLst>
            </p:cNvPr>
            <p:cNvSpPr/>
            <p:nvPr/>
          </p:nvSpPr>
          <p:spPr>
            <a:xfrm>
              <a:off x="1055944" y="1628980"/>
              <a:ext cx="2160024" cy="360004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302FAF5-E022-4C31-A66D-E11C8A1C2C3D}"/>
                </a:ext>
              </a:extLst>
            </p:cNvPr>
            <p:cNvSpPr/>
            <p:nvPr/>
          </p:nvSpPr>
          <p:spPr>
            <a:xfrm>
              <a:off x="1055944" y="1988984"/>
              <a:ext cx="2160024" cy="360004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BA8BC9F1-9F70-4FF1-A9EC-82C4342ABF8D}"/>
                </a:ext>
              </a:extLst>
            </p:cNvPr>
            <p:cNvSpPr/>
            <p:nvPr/>
          </p:nvSpPr>
          <p:spPr>
            <a:xfrm>
              <a:off x="2135956" y="2438989"/>
              <a:ext cx="90001" cy="90001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9840B879-94EC-49F3-9D5E-EC1FC6BBC6C5}"/>
                </a:ext>
              </a:extLst>
            </p:cNvPr>
            <p:cNvSpPr/>
            <p:nvPr/>
          </p:nvSpPr>
          <p:spPr>
            <a:xfrm>
              <a:off x="2135956" y="2618991"/>
              <a:ext cx="90001" cy="90001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C2297EF1-2A9D-43F2-95FD-2EB4A82DB184}"/>
                </a:ext>
              </a:extLst>
            </p:cNvPr>
            <p:cNvSpPr/>
            <p:nvPr/>
          </p:nvSpPr>
          <p:spPr>
            <a:xfrm>
              <a:off x="2135956" y="2798993"/>
              <a:ext cx="90001" cy="90001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D06C4AD-59C4-42AE-B623-361AC1A4699E}"/>
                </a:ext>
              </a:extLst>
            </p:cNvPr>
            <p:cNvSpPr/>
            <p:nvPr/>
          </p:nvSpPr>
          <p:spPr>
            <a:xfrm>
              <a:off x="1055944" y="3068996"/>
              <a:ext cx="2160024" cy="360004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FC5D6743-776A-41AE-9DFB-E17FA7ABAB24}"/>
                </a:ext>
              </a:extLst>
            </p:cNvPr>
            <p:cNvSpPr/>
            <p:nvPr/>
          </p:nvSpPr>
          <p:spPr>
            <a:xfrm>
              <a:off x="2135956" y="3519001"/>
              <a:ext cx="90001" cy="90001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17568ED5-F2F6-462D-967B-AA15202E925D}"/>
                </a:ext>
              </a:extLst>
            </p:cNvPr>
            <p:cNvSpPr/>
            <p:nvPr/>
          </p:nvSpPr>
          <p:spPr>
            <a:xfrm>
              <a:off x="2135956" y="3699003"/>
              <a:ext cx="90001" cy="90001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5294F755-3987-41C1-BF73-D7CF17998DC9}"/>
                </a:ext>
              </a:extLst>
            </p:cNvPr>
            <p:cNvSpPr/>
            <p:nvPr/>
          </p:nvSpPr>
          <p:spPr>
            <a:xfrm>
              <a:off x="2135956" y="3879005"/>
              <a:ext cx="90001" cy="90001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35DE97B-F5BE-44F1-90E6-6FE82990EF41}"/>
                </a:ext>
              </a:extLst>
            </p:cNvPr>
            <p:cNvSpPr/>
            <p:nvPr/>
          </p:nvSpPr>
          <p:spPr>
            <a:xfrm>
              <a:off x="1055944" y="4149008"/>
              <a:ext cx="2160024" cy="360004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F8232F6-D042-4D94-8E9C-D0538BF281FD}"/>
                </a:ext>
              </a:extLst>
            </p:cNvPr>
            <p:cNvSpPr/>
            <p:nvPr/>
          </p:nvSpPr>
          <p:spPr>
            <a:xfrm>
              <a:off x="1055944" y="4509012"/>
              <a:ext cx="2160024" cy="360004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ECCBC88C-D739-4A8D-987C-896C4F79666F}"/>
                </a:ext>
              </a:extLst>
            </p:cNvPr>
            <p:cNvSpPr/>
            <p:nvPr/>
          </p:nvSpPr>
          <p:spPr>
            <a:xfrm>
              <a:off x="1145945" y="3158997"/>
              <a:ext cx="180002" cy="180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F336FB4B-483D-4659-8205-38FFEA0F0323}"/>
                </a:ext>
              </a:extLst>
            </p:cNvPr>
            <p:cNvSpPr/>
            <p:nvPr/>
          </p:nvSpPr>
          <p:spPr>
            <a:xfrm>
              <a:off x="1505949" y="3158997"/>
              <a:ext cx="180002" cy="180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4DA856C3-6001-495E-8758-E34914B62359}"/>
                </a:ext>
              </a:extLst>
            </p:cNvPr>
            <p:cNvSpPr/>
            <p:nvPr/>
          </p:nvSpPr>
          <p:spPr>
            <a:xfrm>
              <a:off x="1865953" y="3158997"/>
              <a:ext cx="180002" cy="180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3958F01F-A570-4B9E-90B1-522B17DEB39A}"/>
                </a:ext>
              </a:extLst>
            </p:cNvPr>
            <p:cNvSpPr/>
            <p:nvPr/>
          </p:nvSpPr>
          <p:spPr>
            <a:xfrm>
              <a:off x="2225957" y="3158997"/>
              <a:ext cx="180002" cy="180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9EFCD2AE-A246-4849-A4BB-EE394D298DD8}"/>
                </a:ext>
              </a:extLst>
            </p:cNvPr>
            <p:cNvSpPr/>
            <p:nvPr/>
          </p:nvSpPr>
          <p:spPr>
            <a:xfrm>
              <a:off x="2585961" y="3158997"/>
              <a:ext cx="180002" cy="180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6CF12227-0CEC-4353-AC78-0863096534FA}"/>
                </a:ext>
              </a:extLst>
            </p:cNvPr>
            <p:cNvSpPr/>
            <p:nvPr/>
          </p:nvSpPr>
          <p:spPr>
            <a:xfrm>
              <a:off x="2945965" y="3158997"/>
              <a:ext cx="180002" cy="180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83BF2808-AC09-4A8B-8951-30C3249C4C09}"/>
              </a:ext>
            </a:extLst>
          </p:cNvPr>
          <p:cNvGrpSpPr/>
          <p:nvPr/>
        </p:nvGrpSpPr>
        <p:grpSpPr>
          <a:xfrm>
            <a:off x="1086362" y="3210898"/>
            <a:ext cx="1980022" cy="180002"/>
            <a:chOff x="3395970" y="3789004"/>
            <a:chExt cx="1980022" cy="180002"/>
          </a:xfrm>
          <a:scene3d>
            <a:camera prst="isometricRightUp">
              <a:rot lat="2100000" lon="18300000" rev="0"/>
            </a:camera>
            <a:lightRig rig="threePt" dir="t"/>
          </a:scene3d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81B87391-4FF6-42C0-9527-FC50B38BD395}"/>
                </a:ext>
              </a:extLst>
            </p:cNvPr>
            <p:cNvSpPr/>
            <p:nvPr/>
          </p:nvSpPr>
          <p:spPr>
            <a:xfrm>
              <a:off x="3395970" y="3789004"/>
              <a:ext cx="180002" cy="18000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33997421-C20A-42DE-A6AF-AA46A2237920}"/>
                </a:ext>
              </a:extLst>
            </p:cNvPr>
            <p:cNvSpPr/>
            <p:nvPr/>
          </p:nvSpPr>
          <p:spPr>
            <a:xfrm>
              <a:off x="3755974" y="3789004"/>
              <a:ext cx="180002" cy="18000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C5514C1F-B1F2-47F6-98B9-E960DA173FE0}"/>
                </a:ext>
              </a:extLst>
            </p:cNvPr>
            <p:cNvSpPr/>
            <p:nvPr/>
          </p:nvSpPr>
          <p:spPr>
            <a:xfrm>
              <a:off x="4115978" y="3789004"/>
              <a:ext cx="180002" cy="18000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3C9085E2-F511-4E6F-AFF4-3ECA250CA5FF}"/>
                </a:ext>
              </a:extLst>
            </p:cNvPr>
            <p:cNvSpPr/>
            <p:nvPr/>
          </p:nvSpPr>
          <p:spPr>
            <a:xfrm>
              <a:off x="4475982" y="3789004"/>
              <a:ext cx="180002" cy="18000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05EDE590-C2EE-4F4F-99AA-7639630F7258}"/>
                </a:ext>
              </a:extLst>
            </p:cNvPr>
            <p:cNvSpPr/>
            <p:nvPr/>
          </p:nvSpPr>
          <p:spPr>
            <a:xfrm>
              <a:off x="4835986" y="3789004"/>
              <a:ext cx="180002" cy="18000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B59308E3-D723-47FD-AED2-E5219952558C}"/>
                </a:ext>
              </a:extLst>
            </p:cNvPr>
            <p:cNvSpPr/>
            <p:nvPr/>
          </p:nvSpPr>
          <p:spPr>
            <a:xfrm>
              <a:off x="5195990" y="3789004"/>
              <a:ext cx="180002" cy="18000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7290A733-BCB1-476A-86B6-CB19217A7C2D}"/>
              </a:ext>
            </a:extLst>
          </p:cNvPr>
          <p:cNvGrpSpPr/>
          <p:nvPr/>
        </p:nvGrpSpPr>
        <p:grpSpPr>
          <a:xfrm>
            <a:off x="1930554" y="3228847"/>
            <a:ext cx="1980022" cy="180002"/>
            <a:chOff x="5735996" y="3969006"/>
            <a:chExt cx="1980022" cy="180002"/>
          </a:xfrm>
          <a:scene3d>
            <a:camera prst="isometricRightUp">
              <a:rot lat="2100000" lon="18300000" rev="0"/>
            </a:camera>
            <a:lightRig rig="threePt" dir="t"/>
          </a:scene3d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A40065DC-FAD8-4C33-A496-41E25C17A797}"/>
                </a:ext>
              </a:extLst>
            </p:cNvPr>
            <p:cNvSpPr/>
            <p:nvPr/>
          </p:nvSpPr>
          <p:spPr>
            <a:xfrm>
              <a:off x="5735996" y="3969006"/>
              <a:ext cx="180002" cy="18000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4EF0C007-541A-4589-816C-CD837F80FE33}"/>
                </a:ext>
              </a:extLst>
            </p:cNvPr>
            <p:cNvSpPr/>
            <p:nvPr/>
          </p:nvSpPr>
          <p:spPr>
            <a:xfrm>
              <a:off x="6096000" y="3969006"/>
              <a:ext cx="180002" cy="18000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95B128BA-E678-4D8D-B249-5E3B6C615F7E}"/>
                </a:ext>
              </a:extLst>
            </p:cNvPr>
            <p:cNvSpPr/>
            <p:nvPr/>
          </p:nvSpPr>
          <p:spPr>
            <a:xfrm>
              <a:off x="6456004" y="3969006"/>
              <a:ext cx="180002" cy="18000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AF20016B-794D-4E02-9BE3-CED8891A67EF}"/>
                </a:ext>
              </a:extLst>
            </p:cNvPr>
            <p:cNvSpPr/>
            <p:nvPr/>
          </p:nvSpPr>
          <p:spPr>
            <a:xfrm>
              <a:off x="6816008" y="3969006"/>
              <a:ext cx="180002" cy="18000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9906B796-C666-4CA0-A4AC-45A5ABD16E53}"/>
                </a:ext>
              </a:extLst>
            </p:cNvPr>
            <p:cNvSpPr/>
            <p:nvPr/>
          </p:nvSpPr>
          <p:spPr>
            <a:xfrm>
              <a:off x="7176012" y="3969006"/>
              <a:ext cx="180002" cy="18000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1E2B9F1D-4FED-4D76-BDB1-043DDA61EB6F}"/>
                </a:ext>
              </a:extLst>
            </p:cNvPr>
            <p:cNvSpPr/>
            <p:nvPr/>
          </p:nvSpPr>
          <p:spPr>
            <a:xfrm>
              <a:off x="7536016" y="3969006"/>
              <a:ext cx="180002" cy="18000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E7EA99C6-AB96-4855-BBD6-27C979D71A58}"/>
              </a:ext>
            </a:extLst>
          </p:cNvPr>
          <p:cNvGrpSpPr/>
          <p:nvPr/>
        </p:nvGrpSpPr>
        <p:grpSpPr>
          <a:xfrm>
            <a:off x="2875884" y="1397077"/>
            <a:ext cx="2160024" cy="3600040"/>
            <a:chOff x="1055944" y="1268976"/>
            <a:chExt cx="2160024" cy="3600040"/>
          </a:xfrm>
          <a:scene3d>
            <a:camera prst="isometricRightUp">
              <a:rot lat="2100000" lon="18300000" rev="0"/>
            </a:camera>
            <a:lightRig rig="threePt" dir="t"/>
          </a:scene3d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7BD1CAAF-0992-4933-95E2-8F0D32794D7F}"/>
                </a:ext>
              </a:extLst>
            </p:cNvPr>
            <p:cNvSpPr/>
            <p:nvPr/>
          </p:nvSpPr>
          <p:spPr>
            <a:xfrm>
              <a:off x="1055944" y="1268976"/>
              <a:ext cx="2160024" cy="360004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02106F90-1927-4B45-9370-CAEDDB80AEB4}"/>
                </a:ext>
              </a:extLst>
            </p:cNvPr>
            <p:cNvSpPr/>
            <p:nvPr/>
          </p:nvSpPr>
          <p:spPr>
            <a:xfrm>
              <a:off x="1055944" y="1628980"/>
              <a:ext cx="2160024" cy="360004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E529ECF7-0401-4B0C-9C1A-DDA2CB94CF32}"/>
                </a:ext>
              </a:extLst>
            </p:cNvPr>
            <p:cNvSpPr/>
            <p:nvPr/>
          </p:nvSpPr>
          <p:spPr>
            <a:xfrm>
              <a:off x="1055944" y="1988984"/>
              <a:ext cx="2160024" cy="360004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D137AA0E-5761-484E-8F03-DBB2EF0CE5E2}"/>
                </a:ext>
              </a:extLst>
            </p:cNvPr>
            <p:cNvSpPr/>
            <p:nvPr/>
          </p:nvSpPr>
          <p:spPr>
            <a:xfrm>
              <a:off x="2135956" y="2438989"/>
              <a:ext cx="90001" cy="90001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7D157DCE-5269-4FB7-8016-BDEB16EC70AF}"/>
                </a:ext>
              </a:extLst>
            </p:cNvPr>
            <p:cNvSpPr/>
            <p:nvPr/>
          </p:nvSpPr>
          <p:spPr>
            <a:xfrm>
              <a:off x="2135956" y="2618991"/>
              <a:ext cx="90001" cy="90001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B1101A68-B940-479C-AC34-EDC47C726AEF}"/>
                </a:ext>
              </a:extLst>
            </p:cNvPr>
            <p:cNvSpPr/>
            <p:nvPr/>
          </p:nvSpPr>
          <p:spPr>
            <a:xfrm>
              <a:off x="2135956" y="2798993"/>
              <a:ext cx="90001" cy="90001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890DA681-0A8A-4BC7-965A-7F6D5FB39E26}"/>
                </a:ext>
              </a:extLst>
            </p:cNvPr>
            <p:cNvSpPr/>
            <p:nvPr/>
          </p:nvSpPr>
          <p:spPr>
            <a:xfrm>
              <a:off x="1055944" y="3068996"/>
              <a:ext cx="2160024" cy="360004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E5774875-81CB-4F76-AA6B-8893B90FE82A}"/>
                </a:ext>
              </a:extLst>
            </p:cNvPr>
            <p:cNvSpPr/>
            <p:nvPr/>
          </p:nvSpPr>
          <p:spPr>
            <a:xfrm>
              <a:off x="2135956" y="3519001"/>
              <a:ext cx="90001" cy="90001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7CDCDF6A-69E3-4715-BEEE-61AB80276579}"/>
                </a:ext>
              </a:extLst>
            </p:cNvPr>
            <p:cNvSpPr/>
            <p:nvPr/>
          </p:nvSpPr>
          <p:spPr>
            <a:xfrm>
              <a:off x="2135956" y="3699003"/>
              <a:ext cx="90001" cy="90001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A61647D5-98D8-4FA7-B4C0-1C65F8AB5151}"/>
                </a:ext>
              </a:extLst>
            </p:cNvPr>
            <p:cNvSpPr/>
            <p:nvPr/>
          </p:nvSpPr>
          <p:spPr>
            <a:xfrm>
              <a:off x="2135956" y="3879005"/>
              <a:ext cx="90001" cy="90001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97864DD0-961D-42A2-B66F-EBBF21A2F262}"/>
                </a:ext>
              </a:extLst>
            </p:cNvPr>
            <p:cNvSpPr/>
            <p:nvPr/>
          </p:nvSpPr>
          <p:spPr>
            <a:xfrm>
              <a:off x="1055944" y="4149008"/>
              <a:ext cx="2160024" cy="360004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BE1DFFBF-E449-4E4E-BF21-D3C6FAD4C096}"/>
                </a:ext>
              </a:extLst>
            </p:cNvPr>
            <p:cNvSpPr/>
            <p:nvPr/>
          </p:nvSpPr>
          <p:spPr>
            <a:xfrm>
              <a:off x="1055944" y="4509012"/>
              <a:ext cx="2160024" cy="360004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59D72DCF-9786-4CDC-A224-03D1275818DA}"/>
                </a:ext>
              </a:extLst>
            </p:cNvPr>
            <p:cNvSpPr/>
            <p:nvPr/>
          </p:nvSpPr>
          <p:spPr>
            <a:xfrm>
              <a:off x="1145945" y="3158997"/>
              <a:ext cx="180002" cy="180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70A18B8A-EF79-4D96-B892-C258B4A49A33}"/>
                </a:ext>
              </a:extLst>
            </p:cNvPr>
            <p:cNvSpPr/>
            <p:nvPr/>
          </p:nvSpPr>
          <p:spPr>
            <a:xfrm>
              <a:off x="1505949" y="3158997"/>
              <a:ext cx="180002" cy="180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B0B9E55E-3270-4D44-B730-AF464EE8B27D}"/>
                </a:ext>
              </a:extLst>
            </p:cNvPr>
            <p:cNvSpPr/>
            <p:nvPr/>
          </p:nvSpPr>
          <p:spPr>
            <a:xfrm>
              <a:off x="1865953" y="3158997"/>
              <a:ext cx="180002" cy="180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C6F9A72B-4BC1-44A1-BD80-E3232286EA5C}"/>
                </a:ext>
              </a:extLst>
            </p:cNvPr>
            <p:cNvSpPr/>
            <p:nvPr/>
          </p:nvSpPr>
          <p:spPr>
            <a:xfrm>
              <a:off x="2225957" y="3158997"/>
              <a:ext cx="180002" cy="180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6EBD3FEB-C302-4AFD-A8CE-2561F7F2ADAC}"/>
                </a:ext>
              </a:extLst>
            </p:cNvPr>
            <p:cNvSpPr/>
            <p:nvPr/>
          </p:nvSpPr>
          <p:spPr>
            <a:xfrm>
              <a:off x="2585961" y="3158997"/>
              <a:ext cx="180002" cy="180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AB7FE548-DD72-46D6-9F10-D5425B03F219}"/>
                </a:ext>
              </a:extLst>
            </p:cNvPr>
            <p:cNvSpPr/>
            <p:nvPr/>
          </p:nvSpPr>
          <p:spPr>
            <a:xfrm>
              <a:off x="2945965" y="3158997"/>
              <a:ext cx="180002" cy="180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8" name="立方体 147">
            <a:extLst>
              <a:ext uri="{FF2B5EF4-FFF2-40B4-BE49-F238E27FC236}">
                <a16:creationId xmlns:a16="http://schemas.microsoft.com/office/drawing/2014/main" id="{A54B85E0-4D7A-4008-922E-F74C939F3241}"/>
              </a:ext>
            </a:extLst>
          </p:cNvPr>
          <p:cNvSpPr/>
          <p:nvPr/>
        </p:nvSpPr>
        <p:spPr>
          <a:xfrm>
            <a:off x="5915998" y="2708992"/>
            <a:ext cx="1800020" cy="990012"/>
          </a:xfrm>
          <a:prstGeom prst="cube">
            <a:avLst>
              <a:gd name="adj" fmla="val 68359"/>
            </a:avLst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立方体 146">
            <a:extLst>
              <a:ext uri="{FF2B5EF4-FFF2-40B4-BE49-F238E27FC236}">
                <a16:creationId xmlns:a16="http://schemas.microsoft.com/office/drawing/2014/main" id="{8CF3A2FF-6F25-4D8F-977F-E7486A5ED918}"/>
              </a:ext>
            </a:extLst>
          </p:cNvPr>
          <p:cNvSpPr/>
          <p:nvPr/>
        </p:nvSpPr>
        <p:spPr>
          <a:xfrm>
            <a:off x="5915998" y="1628980"/>
            <a:ext cx="1800021" cy="3150035"/>
          </a:xfrm>
          <a:prstGeom prst="cube">
            <a:avLst>
              <a:gd name="adj" fmla="val 38854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立方体 148">
            <a:extLst>
              <a:ext uri="{FF2B5EF4-FFF2-40B4-BE49-F238E27FC236}">
                <a16:creationId xmlns:a16="http://schemas.microsoft.com/office/drawing/2014/main" id="{1F5A3160-D475-478C-AB8B-CC56AEAB2563}"/>
              </a:ext>
            </a:extLst>
          </p:cNvPr>
          <p:cNvSpPr/>
          <p:nvPr/>
        </p:nvSpPr>
        <p:spPr>
          <a:xfrm>
            <a:off x="8526027" y="1898983"/>
            <a:ext cx="1350015" cy="2610029"/>
          </a:xfrm>
          <a:prstGeom prst="cube">
            <a:avLst>
              <a:gd name="adj" fmla="val 11337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立方体 150">
            <a:extLst>
              <a:ext uri="{FF2B5EF4-FFF2-40B4-BE49-F238E27FC236}">
                <a16:creationId xmlns:a16="http://schemas.microsoft.com/office/drawing/2014/main" id="{970B27F8-9FF4-42ED-8983-22B65269F8CB}"/>
              </a:ext>
            </a:extLst>
          </p:cNvPr>
          <p:cNvSpPr/>
          <p:nvPr/>
        </p:nvSpPr>
        <p:spPr>
          <a:xfrm>
            <a:off x="8976032" y="3248998"/>
            <a:ext cx="270003" cy="270003"/>
          </a:xfrm>
          <a:prstGeom prst="cub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6A60A373-061A-4AC2-A744-283468241952}"/>
              </a:ext>
            </a:extLst>
          </p:cNvPr>
          <p:cNvCxnSpPr/>
          <p:nvPr/>
        </p:nvCxnSpPr>
        <p:spPr>
          <a:xfrm>
            <a:off x="7716018" y="2708992"/>
            <a:ext cx="1260014" cy="540006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8F1C1564-E5D6-41FF-BFFC-94EEC5F4E227}"/>
              </a:ext>
            </a:extLst>
          </p:cNvPr>
          <p:cNvCxnSpPr>
            <a:cxnSpLocks/>
          </p:cNvCxnSpPr>
          <p:nvPr/>
        </p:nvCxnSpPr>
        <p:spPr>
          <a:xfrm flipV="1">
            <a:off x="7086011" y="3519001"/>
            <a:ext cx="1800020" cy="180002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6" name="矩形 155">
            <a:extLst>
              <a:ext uri="{FF2B5EF4-FFF2-40B4-BE49-F238E27FC236}">
                <a16:creationId xmlns:a16="http://schemas.microsoft.com/office/drawing/2014/main" id="{305BBDD6-51E9-4F29-9859-488E9A753BCC}"/>
              </a:ext>
            </a:extLst>
          </p:cNvPr>
          <p:cNvSpPr/>
          <p:nvPr/>
        </p:nvSpPr>
        <p:spPr>
          <a:xfrm>
            <a:off x="10686051" y="1268976"/>
            <a:ext cx="180002" cy="378004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D3CF1598-79DC-4393-A401-FF7910C6D029}"/>
              </a:ext>
            </a:extLst>
          </p:cNvPr>
          <p:cNvSpPr/>
          <p:nvPr/>
        </p:nvSpPr>
        <p:spPr>
          <a:xfrm>
            <a:off x="11586061" y="2528990"/>
            <a:ext cx="180002" cy="144001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D2D8F69F-F2DB-4042-A5E3-48D98A7F155D}"/>
              </a:ext>
            </a:extLst>
          </p:cNvPr>
          <p:cNvCxnSpPr/>
          <p:nvPr/>
        </p:nvCxnSpPr>
        <p:spPr>
          <a:xfrm>
            <a:off x="10056044" y="2438989"/>
            <a:ext cx="540006" cy="225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BF0E9991-8F57-4B33-8082-35649DBD9CD1}"/>
              </a:ext>
            </a:extLst>
          </p:cNvPr>
          <p:cNvCxnSpPr/>
          <p:nvPr/>
        </p:nvCxnSpPr>
        <p:spPr>
          <a:xfrm flipV="1">
            <a:off x="10056044" y="1628980"/>
            <a:ext cx="540006" cy="2430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43A8B7AA-7097-43D0-8D39-67B7C097B015}"/>
              </a:ext>
            </a:extLst>
          </p:cNvPr>
          <p:cNvCxnSpPr/>
          <p:nvPr/>
        </p:nvCxnSpPr>
        <p:spPr>
          <a:xfrm>
            <a:off x="10956054" y="1718981"/>
            <a:ext cx="540006" cy="2160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4107AA4A-CC2F-480D-B706-DD5161877A53}"/>
              </a:ext>
            </a:extLst>
          </p:cNvPr>
          <p:cNvCxnSpPr/>
          <p:nvPr/>
        </p:nvCxnSpPr>
        <p:spPr>
          <a:xfrm flipV="1">
            <a:off x="10956054" y="2708992"/>
            <a:ext cx="540006" cy="2160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箭头: 左右 166">
            <a:extLst>
              <a:ext uri="{FF2B5EF4-FFF2-40B4-BE49-F238E27FC236}">
                <a16:creationId xmlns:a16="http://schemas.microsoft.com/office/drawing/2014/main" id="{CDC4B9B3-CC9F-4377-8A48-2AFCF0A8DE3B}"/>
              </a:ext>
            </a:extLst>
          </p:cNvPr>
          <p:cNvSpPr/>
          <p:nvPr/>
        </p:nvSpPr>
        <p:spPr>
          <a:xfrm>
            <a:off x="6636006" y="1358977"/>
            <a:ext cx="1080012" cy="18000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箭头: 左右 167">
            <a:extLst>
              <a:ext uri="{FF2B5EF4-FFF2-40B4-BE49-F238E27FC236}">
                <a16:creationId xmlns:a16="http://schemas.microsoft.com/office/drawing/2014/main" id="{62DD295D-74F3-43FE-81CD-B58A7AB580CD}"/>
              </a:ext>
            </a:extLst>
          </p:cNvPr>
          <p:cNvSpPr/>
          <p:nvPr/>
        </p:nvSpPr>
        <p:spPr>
          <a:xfrm rot="18915786">
            <a:off x="5552928" y="1802994"/>
            <a:ext cx="1080012" cy="18000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箭头: 左右 168">
            <a:extLst>
              <a:ext uri="{FF2B5EF4-FFF2-40B4-BE49-F238E27FC236}">
                <a16:creationId xmlns:a16="http://schemas.microsoft.com/office/drawing/2014/main" id="{707AA3F8-F730-40B6-AC7D-7885C26061C9}"/>
              </a:ext>
            </a:extLst>
          </p:cNvPr>
          <p:cNvSpPr/>
          <p:nvPr/>
        </p:nvSpPr>
        <p:spPr>
          <a:xfrm rot="16200000">
            <a:off x="4565983" y="3609002"/>
            <a:ext cx="2340026" cy="18000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箭头: 右 169">
            <a:extLst>
              <a:ext uri="{FF2B5EF4-FFF2-40B4-BE49-F238E27FC236}">
                <a16:creationId xmlns:a16="http://schemas.microsoft.com/office/drawing/2014/main" id="{96EEFF68-6D34-4E0C-A211-4B974D10B0E1}"/>
              </a:ext>
            </a:extLst>
          </p:cNvPr>
          <p:cNvSpPr/>
          <p:nvPr/>
        </p:nvSpPr>
        <p:spPr>
          <a:xfrm>
            <a:off x="4571038" y="2922946"/>
            <a:ext cx="1080012" cy="72000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 Black" panose="020B0A04020102020204" pitchFamily="34" charset="0"/>
              </a:rPr>
              <a:t>reshape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 Black" panose="020B0A04020102020204" pitchFamily="34" charset="0"/>
              </a:rPr>
              <a:t>by scale</a:t>
            </a:r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B6309606-AD0C-44CF-B6C9-F9B4BA1A13EB}"/>
              </a:ext>
            </a:extLst>
          </p:cNvPr>
          <p:cNvSpPr txBox="1"/>
          <p:nvPr/>
        </p:nvSpPr>
        <p:spPr>
          <a:xfrm>
            <a:off x="4925987" y="4419011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n_scale</a:t>
            </a:r>
            <a:endParaRPr lang="en-US" sz="1400" dirty="0"/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AAD08119-90EB-47FE-A447-6CA1E6E9990A}"/>
              </a:ext>
            </a:extLst>
          </p:cNvPr>
          <p:cNvSpPr txBox="1"/>
          <p:nvPr/>
        </p:nvSpPr>
        <p:spPr>
          <a:xfrm rot="19130206">
            <a:off x="5776427" y="1590626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n3</a:t>
            </a:r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8AC3318A-6312-4875-BF5C-1AEBE4A9247C}"/>
              </a:ext>
            </a:extLst>
          </p:cNvPr>
          <p:cNvSpPr txBox="1"/>
          <p:nvPr/>
        </p:nvSpPr>
        <p:spPr>
          <a:xfrm>
            <a:off x="6816008" y="1088974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n_ball</a:t>
            </a:r>
            <a:endParaRPr lang="en-US" sz="1400" dirty="0"/>
          </a:p>
        </p:txBody>
      </p:sp>
      <p:sp>
        <p:nvSpPr>
          <p:cNvPr id="174" name="箭头: 左右 173">
            <a:extLst>
              <a:ext uri="{FF2B5EF4-FFF2-40B4-BE49-F238E27FC236}">
                <a16:creationId xmlns:a16="http://schemas.microsoft.com/office/drawing/2014/main" id="{B6636BE7-53E1-4A7E-9D07-F0F788E0BD92}"/>
              </a:ext>
            </a:extLst>
          </p:cNvPr>
          <p:cNvSpPr/>
          <p:nvPr/>
        </p:nvSpPr>
        <p:spPr>
          <a:xfrm rot="19269699">
            <a:off x="3140468" y="1551339"/>
            <a:ext cx="1519772" cy="1344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8" name="组合 197">
            <a:extLst>
              <a:ext uri="{FF2B5EF4-FFF2-40B4-BE49-F238E27FC236}">
                <a16:creationId xmlns:a16="http://schemas.microsoft.com/office/drawing/2014/main" id="{61911BB3-1FED-4AB2-8F1C-70B5FA8885F8}"/>
              </a:ext>
            </a:extLst>
          </p:cNvPr>
          <p:cNvGrpSpPr/>
          <p:nvPr/>
        </p:nvGrpSpPr>
        <p:grpSpPr>
          <a:xfrm>
            <a:off x="666750" y="2863850"/>
            <a:ext cx="1841500" cy="857250"/>
            <a:chOff x="666750" y="2863850"/>
            <a:chExt cx="1841500" cy="857250"/>
          </a:xfrm>
        </p:grpSpPr>
        <p:cxnSp>
          <p:nvCxnSpPr>
            <p:cNvPr id="178" name="直接连接符 177">
              <a:extLst>
                <a:ext uri="{FF2B5EF4-FFF2-40B4-BE49-F238E27FC236}">
                  <a16:creationId xmlns:a16="http://schemas.microsoft.com/office/drawing/2014/main" id="{61B35F04-6418-43C7-947F-CC7552FE14F7}"/>
                </a:ext>
              </a:extLst>
            </p:cNvPr>
            <p:cNvCxnSpPr/>
            <p:nvPr/>
          </p:nvCxnSpPr>
          <p:spPr>
            <a:xfrm>
              <a:off x="666750" y="3721100"/>
              <a:ext cx="812800" cy="0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9" name="直接连接符 178">
              <a:extLst>
                <a:ext uri="{FF2B5EF4-FFF2-40B4-BE49-F238E27FC236}">
                  <a16:creationId xmlns:a16="http://schemas.microsoft.com/office/drawing/2014/main" id="{4E55A78D-7092-45B0-9262-53C695AADCD5}"/>
                </a:ext>
              </a:extLst>
            </p:cNvPr>
            <p:cNvCxnSpPr/>
            <p:nvPr/>
          </p:nvCxnSpPr>
          <p:spPr>
            <a:xfrm>
              <a:off x="857250" y="3543300"/>
              <a:ext cx="812800" cy="0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0" name="直接连接符 179">
              <a:extLst>
                <a:ext uri="{FF2B5EF4-FFF2-40B4-BE49-F238E27FC236}">
                  <a16:creationId xmlns:a16="http://schemas.microsoft.com/office/drawing/2014/main" id="{249262A9-81E7-44A9-B90D-D4CFF32011BC}"/>
                </a:ext>
              </a:extLst>
            </p:cNvPr>
            <p:cNvCxnSpPr/>
            <p:nvPr/>
          </p:nvCxnSpPr>
          <p:spPr>
            <a:xfrm>
              <a:off x="1047750" y="3378200"/>
              <a:ext cx="812800" cy="0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1" name="直接连接符 180">
              <a:extLst>
                <a:ext uri="{FF2B5EF4-FFF2-40B4-BE49-F238E27FC236}">
                  <a16:creationId xmlns:a16="http://schemas.microsoft.com/office/drawing/2014/main" id="{77508FFB-9436-44A8-99E2-E4F79119C382}"/>
                </a:ext>
              </a:extLst>
            </p:cNvPr>
            <p:cNvCxnSpPr/>
            <p:nvPr/>
          </p:nvCxnSpPr>
          <p:spPr>
            <a:xfrm>
              <a:off x="1263650" y="3206750"/>
              <a:ext cx="812800" cy="0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2" name="直接连接符 181">
              <a:extLst>
                <a:ext uri="{FF2B5EF4-FFF2-40B4-BE49-F238E27FC236}">
                  <a16:creationId xmlns:a16="http://schemas.microsoft.com/office/drawing/2014/main" id="{7ADF92B0-9BAB-42D5-B676-4071AF076202}"/>
                </a:ext>
              </a:extLst>
            </p:cNvPr>
            <p:cNvCxnSpPr/>
            <p:nvPr/>
          </p:nvCxnSpPr>
          <p:spPr>
            <a:xfrm>
              <a:off x="1479550" y="3028950"/>
              <a:ext cx="812800" cy="0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3" name="直接连接符 182">
              <a:extLst>
                <a:ext uri="{FF2B5EF4-FFF2-40B4-BE49-F238E27FC236}">
                  <a16:creationId xmlns:a16="http://schemas.microsoft.com/office/drawing/2014/main" id="{4FD2399D-C436-4036-B088-D8DA13BE3C58}"/>
                </a:ext>
              </a:extLst>
            </p:cNvPr>
            <p:cNvCxnSpPr/>
            <p:nvPr/>
          </p:nvCxnSpPr>
          <p:spPr>
            <a:xfrm>
              <a:off x="1695450" y="2863850"/>
              <a:ext cx="812800" cy="0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4" name="直接连接符 183">
              <a:extLst>
                <a:ext uri="{FF2B5EF4-FFF2-40B4-BE49-F238E27FC236}">
                  <a16:creationId xmlns:a16="http://schemas.microsoft.com/office/drawing/2014/main" id="{08CF3985-DB52-427D-B5AA-6EAA3D851977}"/>
                </a:ext>
              </a:extLst>
            </p:cNvPr>
            <p:cNvCxnSpPr>
              <a:cxnSpLocks/>
            </p:cNvCxnSpPr>
            <p:nvPr/>
          </p:nvCxnSpPr>
          <p:spPr>
            <a:xfrm>
              <a:off x="1663700" y="2901950"/>
              <a:ext cx="647700" cy="101600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7" name="直接连接符 186">
              <a:extLst>
                <a:ext uri="{FF2B5EF4-FFF2-40B4-BE49-F238E27FC236}">
                  <a16:creationId xmlns:a16="http://schemas.microsoft.com/office/drawing/2014/main" id="{1B52AC2E-B98D-4A1E-887A-AC5637772730}"/>
                </a:ext>
              </a:extLst>
            </p:cNvPr>
            <p:cNvCxnSpPr>
              <a:cxnSpLocks/>
            </p:cNvCxnSpPr>
            <p:nvPr/>
          </p:nvCxnSpPr>
          <p:spPr>
            <a:xfrm>
              <a:off x="1447800" y="3079750"/>
              <a:ext cx="647700" cy="101600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8" name="直接连接符 187">
              <a:extLst>
                <a:ext uri="{FF2B5EF4-FFF2-40B4-BE49-F238E27FC236}">
                  <a16:creationId xmlns:a16="http://schemas.microsoft.com/office/drawing/2014/main" id="{EA689AD2-150A-49EB-947A-2F2754BC65B4}"/>
                </a:ext>
              </a:extLst>
            </p:cNvPr>
            <p:cNvCxnSpPr>
              <a:cxnSpLocks/>
            </p:cNvCxnSpPr>
            <p:nvPr/>
          </p:nvCxnSpPr>
          <p:spPr>
            <a:xfrm>
              <a:off x="1225550" y="3244850"/>
              <a:ext cx="647700" cy="101600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9" name="直接连接符 188">
              <a:extLst>
                <a:ext uri="{FF2B5EF4-FFF2-40B4-BE49-F238E27FC236}">
                  <a16:creationId xmlns:a16="http://schemas.microsoft.com/office/drawing/2014/main" id="{A362C3E5-921B-4091-81D8-E7EDDAB12EC4}"/>
                </a:ext>
              </a:extLst>
            </p:cNvPr>
            <p:cNvCxnSpPr>
              <a:cxnSpLocks/>
            </p:cNvCxnSpPr>
            <p:nvPr/>
          </p:nvCxnSpPr>
          <p:spPr>
            <a:xfrm>
              <a:off x="1041400" y="3403600"/>
              <a:ext cx="647700" cy="101600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0" name="直接连接符 189">
              <a:extLst>
                <a:ext uri="{FF2B5EF4-FFF2-40B4-BE49-F238E27FC236}">
                  <a16:creationId xmlns:a16="http://schemas.microsoft.com/office/drawing/2014/main" id="{3A518C9D-886F-499B-B552-ECB0A8866110}"/>
                </a:ext>
              </a:extLst>
            </p:cNvPr>
            <p:cNvCxnSpPr>
              <a:cxnSpLocks/>
            </p:cNvCxnSpPr>
            <p:nvPr/>
          </p:nvCxnSpPr>
          <p:spPr>
            <a:xfrm>
              <a:off x="857250" y="3600450"/>
              <a:ext cx="647700" cy="101600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1" name="直接连接符 190">
              <a:extLst>
                <a:ext uri="{FF2B5EF4-FFF2-40B4-BE49-F238E27FC236}">
                  <a16:creationId xmlns:a16="http://schemas.microsoft.com/office/drawing/2014/main" id="{3975D4AF-2C62-4E08-83F6-7C34DEA153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0350" y="2876550"/>
              <a:ext cx="933450" cy="158750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4" name="直接连接符 193">
              <a:extLst>
                <a:ext uri="{FF2B5EF4-FFF2-40B4-BE49-F238E27FC236}">
                  <a16:creationId xmlns:a16="http://schemas.microsoft.com/office/drawing/2014/main" id="{38F27F01-8ADE-4F10-B691-6ADD8D0F9D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0800" y="3048000"/>
              <a:ext cx="933450" cy="158750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5" name="直接连接符 194">
              <a:extLst>
                <a:ext uri="{FF2B5EF4-FFF2-40B4-BE49-F238E27FC236}">
                  <a16:creationId xmlns:a16="http://schemas.microsoft.com/office/drawing/2014/main" id="{5E333D4F-5F80-4FD0-9238-086B5A281B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5850" y="3219450"/>
              <a:ext cx="933450" cy="158750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6" name="直接连接符 195">
              <a:extLst>
                <a:ext uri="{FF2B5EF4-FFF2-40B4-BE49-F238E27FC236}">
                  <a16:creationId xmlns:a16="http://schemas.microsoft.com/office/drawing/2014/main" id="{AAB82EB7-041D-4AEC-9CE5-F4C9873C5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400" y="3390900"/>
              <a:ext cx="933450" cy="158750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7" name="直接连接符 196">
              <a:extLst>
                <a:ext uri="{FF2B5EF4-FFF2-40B4-BE49-F238E27FC236}">
                  <a16:creationId xmlns:a16="http://schemas.microsoft.com/office/drawing/2014/main" id="{C690FD47-476C-4FFD-9548-40F4C596C0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850" y="3556000"/>
              <a:ext cx="933450" cy="158750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7E6820B8-454A-4529-AACD-94361CFD37EC}"/>
              </a:ext>
            </a:extLst>
          </p:cNvPr>
          <p:cNvGrpSpPr/>
          <p:nvPr/>
        </p:nvGrpSpPr>
        <p:grpSpPr>
          <a:xfrm>
            <a:off x="1581150" y="2870200"/>
            <a:ext cx="1841500" cy="857250"/>
            <a:chOff x="666750" y="2863850"/>
            <a:chExt cx="1841500" cy="857250"/>
          </a:xfrm>
        </p:grpSpPr>
        <p:cxnSp>
          <p:nvCxnSpPr>
            <p:cNvPr id="200" name="直接连接符 199">
              <a:extLst>
                <a:ext uri="{FF2B5EF4-FFF2-40B4-BE49-F238E27FC236}">
                  <a16:creationId xmlns:a16="http://schemas.microsoft.com/office/drawing/2014/main" id="{D6D174A3-354C-4C15-96A1-184C5E7AB9B0}"/>
                </a:ext>
              </a:extLst>
            </p:cNvPr>
            <p:cNvCxnSpPr/>
            <p:nvPr/>
          </p:nvCxnSpPr>
          <p:spPr>
            <a:xfrm>
              <a:off x="666750" y="3721100"/>
              <a:ext cx="812800" cy="0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1" name="直接连接符 200">
              <a:extLst>
                <a:ext uri="{FF2B5EF4-FFF2-40B4-BE49-F238E27FC236}">
                  <a16:creationId xmlns:a16="http://schemas.microsoft.com/office/drawing/2014/main" id="{CA8139C0-1158-4ECC-9883-2BC5D87C1C60}"/>
                </a:ext>
              </a:extLst>
            </p:cNvPr>
            <p:cNvCxnSpPr/>
            <p:nvPr/>
          </p:nvCxnSpPr>
          <p:spPr>
            <a:xfrm>
              <a:off x="857250" y="3543300"/>
              <a:ext cx="812800" cy="0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2" name="直接连接符 201">
              <a:extLst>
                <a:ext uri="{FF2B5EF4-FFF2-40B4-BE49-F238E27FC236}">
                  <a16:creationId xmlns:a16="http://schemas.microsoft.com/office/drawing/2014/main" id="{AF8A9A16-E3C1-45D5-86A5-E542E7B0CF45}"/>
                </a:ext>
              </a:extLst>
            </p:cNvPr>
            <p:cNvCxnSpPr/>
            <p:nvPr/>
          </p:nvCxnSpPr>
          <p:spPr>
            <a:xfrm>
              <a:off x="1047750" y="3378200"/>
              <a:ext cx="812800" cy="0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3" name="直接连接符 202">
              <a:extLst>
                <a:ext uri="{FF2B5EF4-FFF2-40B4-BE49-F238E27FC236}">
                  <a16:creationId xmlns:a16="http://schemas.microsoft.com/office/drawing/2014/main" id="{B64F51D4-8467-4282-8E4E-0DBD2D4165E0}"/>
                </a:ext>
              </a:extLst>
            </p:cNvPr>
            <p:cNvCxnSpPr/>
            <p:nvPr/>
          </p:nvCxnSpPr>
          <p:spPr>
            <a:xfrm>
              <a:off x="1263650" y="3206750"/>
              <a:ext cx="812800" cy="0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4" name="直接连接符 203">
              <a:extLst>
                <a:ext uri="{FF2B5EF4-FFF2-40B4-BE49-F238E27FC236}">
                  <a16:creationId xmlns:a16="http://schemas.microsoft.com/office/drawing/2014/main" id="{E3B0C719-79DD-4A9B-B191-44449877A921}"/>
                </a:ext>
              </a:extLst>
            </p:cNvPr>
            <p:cNvCxnSpPr/>
            <p:nvPr/>
          </p:nvCxnSpPr>
          <p:spPr>
            <a:xfrm>
              <a:off x="1479550" y="3028950"/>
              <a:ext cx="812800" cy="0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5" name="直接连接符 204">
              <a:extLst>
                <a:ext uri="{FF2B5EF4-FFF2-40B4-BE49-F238E27FC236}">
                  <a16:creationId xmlns:a16="http://schemas.microsoft.com/office/drawing/2014/main" id="{0438FC55-F0A5-42C3-A922-4A3AC3082C50}"/>
                </a:ext>
              </a:extLst>
            </p:cNvPr>
            <p:cNvCxnSpPr/>
            <p:nvPr/>
          </p:nvCxnSpPr>
          <p:spPr>
            <a:xfrm>
              <a:off x="1695450" y="2863850"/>
              <a:ext cx="812800" cy="0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6" name="直接连接符 205">
              <a:extLst>
                <a:ext uri="{FF2B5EF4-FFF2-40B4-BE49-F238E27FC236}">
                  <a16:creationId xmlns:a16="http://schemas.microsoft.com/office/drawing/2014/main" id="{79661A84-17A8-4C0C-B35F-9740F48EEA94}"/>
                </a:ext>
              </a:extLst>
            </p:cNvPr>
            <p:cNvCxnSpPr>
              <a:cxnSpLocks/>
            </p:cNvCxnSpPr>
            <p:nvPr/>
          </p:nvCxnSpPr>
          <p:spPr>
            <a:xfrm>
              <a:off x="1663700" y="2901950"/>
              <a:ext cx="647700" cy="101600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7" name="直接连接符 206">
              <a:extLst>
                <a:ext uri="{FF2B5EF4-FFF2-40B4-BE49-F238E27FC236}">
                  <a16:creationId xmlns:a16="http://schemas.microsoft.com/office/drawing/2014/main" id="{6A8E1B38-FD15-4F29-9174-2C2C1D348576}"/>
                </a:ext>
              </a:extLst>
            </p:cNvPr>
            <p:cNvCxnSpPr>
              <a:cxnSpLocks/>
            </p:cNvCxnSpPr>
            <p:nvPr/>
          </p:nvCxnSpPr>
          <p:spPr>
            <a:xfrm>
              <a:off x="1447800" y="3079750"/>
              <a:ext cx="647700" cy="101600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8" name="直接连接符 207">
              <a:extLst>
                <a:ext uri="{FF2B5EF4-FFF2-40B4-BE49-F238E27FC236}">
                  <a16:creationId xmlns:a16="http://schemas.microsoft.com/office/drawing/2014/main" id="{95FCD917-7AE1-4D21-9692-B8CD75AAE22D}"/>
                </a:ext>
              </a:extLst>
            </p:cNvPr>
            <p:cNvCxnSpPr>
              <a:cxnSpLocks/>
            </p:cNvCxnSpPr>
            <p:nvPr/>
          </p:nvCxnSpPr>
          <p:spPr>
            <a:xfrm>
              <a:off x="1225550" y="3244850"/>
              <a:ext cx="647700" cy="101600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9" name="直接连接符 208">
              <a:extLst>
                <a:ext uri="{FF2B5EF4-FFF2-40B4-BE49-F238E27FC236}">
                  <a16:creationId xmlns:a16="http://schemas.microsoft.com/office/drawing/2014/main" id="{32A83DBC-4B5E-4A6C-A3C3-68AC7211A037}"/>
                </a:ext>
              </a:extLst>
            </p:cNvPr>
            <p:cNvCxnSpPr>
              <a:cxnSpLocks/>
            </p:cNvCxnSpPr>
            <p:nvPr/>
          </p:nvCxnSpPr>
          <p:spPr>
            <a:xfrm>
              <a:off x="1041400" y="3403600"/>
              <a:ext cx="647700" cy="101600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0" name="直接连接符 209">
              <a:extLst>
                <a:ext uri="{FF2B5EF4-FFF2-40B4-BE49-F238E27FC236}">
                  <a16:creationId xmlns:a16="http://schemas.microsoft.com/office/drawing/2014/main" id="{D3B11553-41AC-43F3-B636-3227C3F1C2D0}"/>
                </a:ext>
              </a:extLst>
            </p:cNvPr>
            <p:cNvCxnSpPr>
              <a:cxnSpLocks/>
            </p:cNvCxnSpPr>
            <p:nvPr/>
          </p:nvCxnSpPr>
          <p:spPr>
            <a:xfrm>
              <a:off x="857250" y="3600450"/>
              <a:ext cx="647700" cy="101600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1" name="直接连接符 210">
              <a:extLst>
                <a:ext uri="{FF2B5EF4-FFF2-40B4-BE49-F238E27FC236}">
                  <a16:creationId xmlns:a16="http://schemas.microsoft.com/office/drawing/2014/main" id="{A4D7F7FF-3F46-4046-97D3-03D3EE74DB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0350" y="2876550"/>
              <a:ext cx="933450" cy="158750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2" name="直接连接符 211">
              <a:extLst>
                <a:ext uri="{FF2B5EF4-FFF2-40B4-BE49-F238E27FC236}">
                  <a16:creationId xmlns:a16="http://schemas.microsoft.com/office/drawing/2014/main" id="{247BA1BC-E963-408B-8838-44FC4BBD7E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0800" y="3048000"/>
              <a:ext cx="933450" cy="158750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3" name="直接连接符 212">
              <a:extLst>
                <a:ext uri="{FF2B5EF4-FFF2-40B4-BE49-F238E27FC236}">
                  <a16:creationId xmlns:a16="http://schemas.microsoft.com/office/drawing/2014/main" id="{8E2898C3-32CD-45E3-80D6-3ED00B5082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5850" y="3219450"/>
              <a:ext cx="933450" cy="158750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4" name="直接连接符 213">
              <a:extLst>
                <a:ext uri="{FF2B5EF4-FFF2-40B4-BE49-F238E27FC236}">
                  <a16:creationId xmlns:a16="http://schemas.microsoft.com/office/drawing/2014/main" id="{80B68A86-19A0-417F-AC40-C16AC7669C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400" y="3390900"/>
              <a:ext cx="933450" cy="158750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5" name="直接连接符 214">
              <a:extLst>
                <a:ext uri="{FF2B5EF4-FFF2-40B4-BE49-F238E27FC236}">
                  <a16:creationId xmlns:a16="http://schemas.microsoft.com/office/drawing/2014/main" id="{8002A05F-63AD-4A8A-9E75-BDAA20244A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850" y="3556000"/>
              <a:ext cx="933450" cy="158750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33" name="文本框 232">
            <a:extLst>
              <a:ext uri="{FF2B5EF4-FFF2-40B4-BE49-F238E27FC236}">
                <a16:creationId xmlns:a16="http://schemas.microsoft.com/office/drawing/2014/main" id="{63B73D10-E7D8-442B-8AA2-C30166CC9DCF}"/>
              </a:ext>
            </a:extLst>
          </p:cNvPr>
          <p:cNvSpPr txBox="1"/>
          <p:nvPr/>
        </p:nvSpPr>
        <p:spPr>
          <a:xfrm rot="19130206">
            <a:off x="3597107" y="1331545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n3</a:t>
            </a:r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C8CD045E-5492-46B2-BB2C-3F1AC4284C0E}"/>
              </a:ext>
            </a:extLst>
          </p:cNvPr>
          <p:cNvSpPr txBox="1"/>
          <p:nvPr/>
        </p:nvSpPr>
        <p:spPr>
          <a:xfrm rot="19130206">
            <a:off x="415754" y="1369646"/>
            <a:ext cx="9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n_feature</a:t>
            </a:r>
            <a:endParaRPr lang="en-US" sz="1400" dirty="0"/>
          </a:p>
        </p:txBody>
      </p:sp>
      <p:sp>
        <p:nvSpPr>
          <p:cNvPr id="235" name="箭头: 左右 234">
            <a:extLst>
              <a:ext uri="{FF2B5EF4-FFF2-40B4-BE49-F238E27FC236}">
                <a16:creationId xmlns:a16="http://schemas.microsoft.com/office/drawing/2014/main" id="{974A096B-B41D-47A6-98E3-700CC3747931}"/>
              </a:ext>
            </a:extLst>
          </p:cNvPr>
          <p:cNvSpPr/>
          <p:nvPr/>
        </p:nvSpPr>
        <p:spPr>
          <a:xfrm rot="19269699">
            <a:off x="244868" y="1558959"/>
            <a:ext cx="1519772" cy="1344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BF497669-62E0-40BC-9F95-CD267C16BE67}"/>
              </a:ext>
            </a:extLst>
          </p:cNvPr>
          <p:cNvSpPr txBox="1"/>
          <p:nvPr/>
        </p:nvSpPr>
        <p:spPr>
          <a:xfrm>
            <a:off x="1881337" y="3938855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n1</a:t>
            </a:r>
          </a:p>
        </p:txBody>
      </p:sp>
      <p:sp>
        <p:nvSpPr>
          <p:cNvPr id="238" name="文本框 237">
            <a:extLst>
              <a:ext uri="{FF2B5EF4-FFF2-40B4-BE49-F238E27FC236}">
                <a16:creationId xmlns:a16="http://schemas.microsoft.com/office/drawing/2014/main" id="{F8237A8D-52F2-4F84-8344-3DFB51F333F2}"/>
              </a:ext>
            </a:extLst>
          </p:cNvPr>
          <p:cNvSpPr txBox="1"/>
          <p:nvPr/>
        </p:nvSpPr>
        <p:spPr>
          <a:xfrm>
            <a:off x="2677627" y="3978225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n2</a:t>
            </a:r>
          </a:p>
        </p:txBody>
      </p:sp>
      <p:sp>
        <p:nvSpPr>
          <p:cNvPr id="243" name="箭头: 左右 242">
            <a:extLst>
              <a:ext uri="{FF2B5EF4-FFF2-40B4-BE49-F238E27FC236}">
                <a16:creationId xmlns:a16="http://schemas.microsoft.com/office/drawing/2014/main" id="{3D35CB6F-2D75-4759-8311-D034BF84FD41}"/>
              </a:ext>
            </a:extLst>
          </p:cNvPr>
          <p:cNvSpPr/>
          <p:nvPr/>
        </p:nvSpPr>
        <p:spPr>
          <a:xfrm rot="16200000">
            <a:off x="-1230465" y="3630292"/>
            <a:ext cx="3053662" cy="1772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文本框 243">
            <a:extLst>
              <a:ext uri="{FF2B5EF4-FFF2-40B4-BE49-F238E27FC236}">
                <a16:creationId xmlns:a16="http://schemas.microsoft.com/office/drawing/2014/main" id="{283B03EC-90E8-4740-95E1-9816BBDB9A66}"/>
              </a:ext>
            </a:extLst>
          </p:cNvPr>
          <p:cNvSpPr txBox="1"/>
          <p:nvPr/>
        </p:nvSpPr>
        <p:spPr>
          <a:xfrm>
            <a:off x="0" y="5257211"/>
            <a:ext cx="1359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n_scale</a:t>
            </a:r>
            <a:r>
              <a:rPr lang="en-US" sz="1400" dirty="0"/>
              <a:t> x </a:t>
            </a:r>
            <a:r>
              <a:rPr lang="en-US" sz="1400" dirty="0" err="1"/>
              <a:t>n_ball</a:t>
            </a:r>
            <a:endParaRPr lang="en-US" sz="1400" dirty="0"/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0BDBA4C8-89C8-4185-86DB-A3122809E380}"/>
              </a:ext>
            </a:extLst>
          </p:cNvPr>
          <p:cNvSpPr txBox="1"/>
          <p:nvPr/>
        </p:nvSpPr>
        <p:spPr>
          <a:xfrm>
            <a:off x="6477000" y="4914900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 m1 @ 1 x n3 x </a:t>
            </a:r>
            <a:r>
              <a:rPr lang="en-US" dirty="0" err="1"/>
              <a:t>n_ball</a:t>
            </a:r>
            <a:endParaRPr lang="en-US" dirty="0"/>
          </a:p>
        </p:txBody>
      </p:sp>
      <p:sp>
        <p:nvSpPr>
          <p:cNvPr id="246" name="箭头: 左右 245">
            <a:extLst>
              <a:ext uri="{FF2B5EF4-FFF2-40B4-BE49-F238E27FC236}">
                <a16:creationId xmlns:a16="http://schemas.microsoft.com/office/drawing/2014/main" id="{6591ED61-066F-4DF4-BF5E-705FA0F147B7}"/>
              </a:ext>
            </a:extLst>
          </p:cNvPr>
          <p:cNvSpPr/>
          <p:nvPr/>
        </p:nvSpPr>
        <p:spPr>
          <a:xfrm>
            <a:off x="8626731" y="1638299"/>
            <a:ext cx="1231644" cy="16737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19A2A7DF-CE88-42F1-B62F-DF23EFC75C38}"/>
              </a:ext>
            </a:extLst>
          </p:cNvPr>
          <p:cNvSpPr txBox="1"/>
          <p:nvPr/>
        </p:nvSpPr>
        <p:spPr>
          <a:xfrm>
            <a:off x="8921033" y="1308049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m1</a:t>
            </a:r>
          </a:p>
        </p:txBody>
      </p:sp>
      <p:sp>
        <p:nvSpPr>
          <p:cNvPr id="248" name="文本框 247">
            <a:extLst>
              <a:ext uri="{FF2B5EF4-FFF2-40B4-BE49-F238E27FC236}">
                <a16:creationId xmlns:a16="http://schemas.microsoft.com/office/drawing/2014/main" id="{9F865179-D70C-47DD-A37B-9CC7AA5FCB08}"/>
              </a:ext>
            </a:extLst>
          </p:cNvPr>
          <p:cNvSpPr txBox="1"/>
          <p:nvPr/>
        </p:nvSpPr>
        <p:spPr>
          <a:xfrm>
            <a:off x="9486900" y="4705350"/>
            <a:ext cx="1285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Full connection</a:t>
            </a:r>
          </a:p>
        </p:txBody>
      </p:sp>
      <p:sp>
        <p:nvSpPr>
          <p:cNvPr id="250" name="文本框 249">
            <a:extLst>
              <a:ext uri="{FF2B5EF4-FFF2-40B4-BE49-F238E27FC236}">
                <a16:creationId xmlns:a16="http://schemas.microsoft.com/office/drawing/2014/main" id="{C711F23B-DF15-4185-A183-2FF7E7334BA6}"/>
              </a:ext>
            </a:extLst>
          </p:cNvPr>
          <p:cNvSpPr txBox="1"/>
          <p:nvPr/>
        </p:nvSpPr>
        <p:spPr>
          <a:xfrm>
            <a:off x="10687050" y="4676775"/>
            <a:ext cx="1285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Full connection</a:t>
            </a:r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id="{EFF38E11-9AB0-47E2-A5B0-F10B5A06D3AC}"/>
              </a:ext>
            </a:extLst>
          </p:cNvPr>
          <p:cNvSpPr txBox="1"/>
          <p:nvPr/>
        </p:nvSpPr>
        <p:spPr>
          <a:xfrm>
            <a:off x="11157743" y="642687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252" name="文本框 251">
            <a:extLst>
              <a:ext uri="{FF2B5EF4-FFF2-40B4-BE49-F238E27FC236}">
                <a16:creationId xmlns:a16="http://schemas.microsoft.com/office/drawing/2014/main" id="{0EA15721-64AB-4CFA-87B1-716C2453D073}"/>
              </a:ext>
            </a:extLst>
          </p:cNvPr>
          <p:cNvSpPr txBox="1"/>
          <p:nvPr/>
        </p:nvSpPr>
        <p:spPr>
          <a:xfrm>
            <a:off x="602038" y="578519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253" name="文本框 252">
            <a:extLst>
              <a:ext uri="{FF2B5EF4-FFF2-40B4-BE49-F238E27FC236}">
                <a16:creationId xmlns:a16="http://schemas.microsoft.com/office/drawing/2014/main" id="{1E348FC5-CE04-4CBC-BCF5-356AFF2BA94A}"/>
              </a:ext>
            </a:extLst>
          </p:cNvPr>
          <p:cNvSpPr txBox="1"/>
          <p:nvPr/>
        </p:nvSpPr>
        <p:spPr>
          <a:xfrm>
            <a:off x="3714206" y="53039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</a:t>
            </a:r>
          </a:p>
        </p:txBody>
      </p:sp>
      <p:sp>
        <p:nvSpPr>
          <p:cNvPr id="254" name="文本框 253">
            <a:extLst>
              <a:ext uri="{FF2B5EF4-FFF2-40B4-BE49-F238E27FC236}">
                <a16:creationId xmlns:a16="http://schemas.microsoft.com/office/drawing/2014/main" id="{DEE1BF92-E74F-4A0E-823E-E180747B1B42}"/>
              </a:ext>
            </a:extLst>
          </p:cNvPr>
          <p:cNvSpPr txBox="1"/>
          <p:nvPr/>
        </p:nvSpPr>
        <p:spPr>
          <a:xfrm>
            <a:off x="6425322" y="594561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</a:t>
            </a:r>
          </a:p>
        </p:txBody>
      </p:sp>
      <p:sp>
        <p:nvSpPr>
          <p:cNvPr id="255" name="文本框 254">
            <a:extLst>
              <a:ext uri="{FF2B5EF4-FFF2-40B4-BE49-F238E27FC236}">
                <a16:creationId xmlns:a16="http://schemas.microsoft.com/office/drawing/2014/main" id="{25E4535E-DB56-48A8-86B5-B9407C1EAEA5}"/>
              </a:ext>
            </a:extLst>
          </p:cNvPr>
          <p:cNvSpPr txBox="1"/>
          <p:nvPr/>
        </p:nvSpPr>
        <p:spPr>
          <a:xfrm>
            <a:off x="8879765" y="61060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L3</a:t>
            </a:r>
          </a:p>
        </p:txBody>
      </p:sp>
      <p:sp>
        <p:nvSpPr>
          <p:cNvPr id="256" name="文本框 255">
            <a:extLst>
              <a:ext uri="{FF2B5EF4-FFF2-40B4-BE49-F238E27FC236}">
                <a16:creationId xmlns:a16="http://schemas.microsoft.com/office/drawing/2014/main" id="{C9BBEA4A-D9AE-4A8F-AC67-1222B0FC90DF}"/>
              </a:ext>
            </a:extLst>
          </p:cNvPr>
          <p:cNvSpPr txBox="1"/>
          <p:nvPr/>
        </p:nvSpPr>
        <p:spPr>
          <a:xfrm>
            <a:off x="10532102" y="56247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L4</a:t>
            </a:r>
          </a:p>
        </p:txBody>
      </p:sp>
    </p:spTree>
    <p:extLst>
      <p:ext uri="{BB962C8B-B14F-4D97-AF65-F5344CB8AC3E}">
        <p14:creationId xmlns:p14="http://schemas.microsoft.com/office/powerpoint/2010/main" val="1646121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44</Words>
  <Application>Microsoft Office PowerPoint</Application>
  <PresentationFormat>宽屏</PresentationFormat>
  <Paragraphs>20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Arial Black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冯乐满</dc:creator>
  <cp:lastModifiedBy>冯乐满</cp:lastModifiedBy>
  <cp:revision>10</cp:revision>
  <dcterms:created xsi:type="dcterms:W3CDTF">2018-03-17T17:48:20Z</dcterms:created>
  <dcterms:modified xsi:type="dcterms:W3CDTF">2018-03-18T02:34:45Z</dcterms:modified>
</cp:coreProperties>
</file>