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369D2-3495-40E2-8D34-DFDAE0ED59D5}" v="72" dt="2021-02-16T02:26:3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69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Ng" userId="539ef1ee8c89461a" providerId="LiveId" clId="{327369D2-3495-40E2-8D34-DFDAE0ED59D5}"/>
    <pc:docChg chg="undo custSel addSld delSld modSld sldOrd modMainMaster">
      <pc:chgData name="Eugene Ng" userId="539ef1ee8c89461a" providerId="LiveId" clId="{327369D2-3495-40E2-8D34-DFDAE0ED59D5}" dt="2021-02-16T04:12:55.388" v="6210" actId="20577"/>
      <pc:docMkLst>
        <pc:docMk/>
      </pc:docMkLst>
      <pc:sldChg chg="addSp delSp modSp mod">
        <pc:chgData name="Eugene Ng" userId="539ef1ee8c89461a" providerId="LiveId" clId="{327369D2-3495-40E2-8D34-DFDAE0ED59D5}" dt="2021-02-15T23:36:55.664" v="4077" actId="20577"/>
        <pc:sldMkLst>
          <pc:docMk/>
          <pc:sldMk cId="193143965" sldId="298"/>
        </pc:sldMkLst>
        <pc:spChg chg="mod">
          <ac:chgData name="Eugene Ng" userId="539ef1ee8c89461a" providerId="LiveId" clId="{327369D2-3495-40E2-8D34-DFDAE0ED59D5}" dt="2021-02-15T21:37:18.282" v="332" actId="2711"/>
          <ac:spMkLst>
            <pc:docMk/>
            <pc:sldMk cId="193143965" sldId="298"/>
            <ac:spMk id="2" creationId="{9AB2EA78-AEB3-469B-9025-3B17201A457B}"/>
          </ac:spMkLst>
        </pc:spChg>
        <pc:spChg chg="add del mod">
          <ac:chgData name="Eugene Ng" userId="539ef1ee8c89461a" providerId="LiveId" clId="{327369D2-3495-40E2-8D34-DFDAE0ED59D5}" dt="2021-02-15T23:36:55.664" v="4077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addSp delSp modSp del mod">
        <pc:chgData name="Eugene Ng" userId="539ef1ee8c89461a" providerId="LiveId" clId="{327369D2-3495-40E2-8D34-DFDAE0ED59D5}" dt="2021-02-15T21:29:13.751" v="73" actId="2696"/>
        <pc:sldMkLst>
          <pc:docMk/>
          <pc:sldMk cId="2933514334" sldId="300"/>
        </pc:sldMkLst>
        <pc:spChg chg="mod">
          <ac:chgData name="Eugene Ng" userId="539ef1ee8c89461a" providerId="LiveId" clId="{327369D2-3495-40E2-8D34-DFDAE0ED59D5}" dt="2021-02-15T21:19:05.757" v="2" actId="404"/>
          <ac:spMkLst>
            <pc:docMk/>
            <pc:sldMk cId="2933514334" sldId="300"/>
            <ac:spMk id="2" creationId="{75AC86D3-8FD1-4F47-A319-7D0542E48B2F}"/>
          </ac:spMkLst>
        </pc:spChg>
        <pc:spChg chg="add del mod">
          <ac:chgData name="Eugene Ng" userId="539ef1ee8c89461a" providerId="LiveId" clId="{327369D2-3495-40E2-8D34-DFDAE0ED59D5}" dt="2021-02-15T21:19:20.710" v="4" actId="478"/>
          <ac:spMkLst>
            <pc:docMk/>
            <pc:sldMk cId="2933514334" sldId="300"/>
            <ac:spMk id="5" creationId="{C2504CE4-6EEA-4456-A8B5-26D730157BB8}"/>
          </ac:spMkLst>
        </pc:spChg>
        <pc:graphicFrameChg chg="del">
          <ac:chgData name="Eugene Ng" userId="539ef1ee8c89461a" providerId="LiveId" clId="{327369D2-3495-40E2-8D34-DFDAE0ED59D5}" dt="2021-02-15T21:19:11.952" v="3" actId="478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addSp delSp modSp new mod modNotesTx">
        <pc:chgData name="Eugene Ng" userId="539ef1ee8c89461a" providerId="LiveId" clId="{327369D2-3495-40E2-8D34-DFDAE0ED59D5}" dt="2021-02-16T04:10:26.753" v="6141" actId="20577"/>
        <pc:sldMkLst>
          <pc:docMk/>
          <pc:sldMk cId="312077192" sldId="301"/>
        </pc:sldMkLst>
        <pc:spChg chg="mod">
          <ac:chgData name="Eugene Ng" userId="539ef1ee8c89461a" providerId="LiveId" clId="{327369D2-3495-40E2-8D34-DFDAE0ED59D5}" dt="2021-02-15T21:37:05.709" v="331" actId="2711"/>
          <ac:spMkLst>
            <pc:docMk/>
            <pc:sldMk cId="312077192" sldId="301"/>
            <ac:spMk id="2" creationId="{BEC8A3F5-E791-4564-AAE9-09B4BCCA7999}"/>
          </ac:spMkLst>
        </pc:spChg>
        <pc:spChg chg="add mod">
          <ac:chgData name="Eugene Ng" userId="539ef1ee8c89461a" providerId="LiveId" clId="{327369D2-3495-40E2-8D34-DFDAE0ED59D5}" dt="2021-02-16T04:10:26.753" v="6141" actId="20577"/>
          <ac:spMkLst>
            <pc:docMk/>
            <pc:sldMk cId="312077192" sldId="301"/>
            <ac:spMk id="3" creationId="{C590A5B6-F937-4C65-9009-94AA2D5D3942}"/>
          </ac:spMkLst>
        </pc:spChg>
        <pc:spChg chg="add del">
          <ac:chgData name="Eugene Ng" userId="539ef1ee8c89461a" providerId="LiveId" clId="{327369D2-3495-40E2-8D34-DFDAE0ED59D5}" dt="2021-02-15T21:49:00.588" v="1084" actId="22"/>
          <ac:spMkLst>
            <pc:docMk/>
            <pc:sldMk cId="312077192" sldId="301"/>
            <ac:spMk id="5" creationId="{2EDB3E07-886B-4727-99A8-7719827EA66C}"/>
          </ac:spMkLst>
        </pc:spChg>
      </pc:sldChg>
      <pc:sldChg chg="addSp delSp modSp add mod modNotesTx">
        <pc:chgData name="Eugene Ng" userId="539ef1ee8c89461a" providerId="LiveId" clId="{327369D2-3495-40E2-8D34-DFDAE0ED59D5}" dt="2021-02-16T02:24:51.296" v="5877" actId="20577"/>
        <pc:sldMkLst>
          <pc:docMk/>
          <pc:sldMk cId="1224250454" sldId="302"/>
        </pc:sldMkLst>
        <pc:spChg chg="mod">
          <ac:chgData name="Eugene Ng" userId="539ef1ee8c89461a" providerId="LiveId" clId="{327369D2-3495-40E2-8D34-DFDAE0ED59D5}" dt="2021-02-15T21:49:10.118" v="1096" actId="20577"/>
          <ac:spMkLst>
            <pc:docMk/>
            <pc:sldMk cId="1224250454" sldId="302"/>
            <ac:spMk id="2" creationId="{BEC8A3F5-E791-4564-AAE9-09B4BCCA7999}"/>
          </ac:spMkLst>
        </pc:spChg>
        <pc:spChg chg="mod">
          <ac:chgData name="Eugene Ng" userId="539ef1ee8c89461a" providerId="LiveId" clId="{327369D2-3495-40E2-8D34-DFDAE0ED59D5}" dt="2021-02-16T02:24:51.296" v="5877" actId="20577"/>
          <ac:spMkLst>
            <pc:docMk/>
            <pc:sldMk cId="1224250454" sldId="302"/>
            <ac:spMk id="3" creationId="{C590A5B6-F937-4C65-9009-94AA2D5D3942}"/>
          </ac:spMkLst>
        </pc:spChg>
        <pc:grpChg chg="add mod">
          <ac:chgData name="Eugene Ng" userId="539ef1ee8c89461a" providerId="LiveId" clId="{327369D2-3495-40E2-8D34-DFDAE0ED59D5}" dt="2021-02-15T23:52:32.703" v="4305" actId="1036"/>
          <ac:grpSpMkLst>
            <pc:docMk/>
            <pc:sldMk cId="1224250454" sldId="302"/>
            <ac:grpSpMk id="12" creationId="{EDD3C689-3619-416B-BBCF-BAE1B52FD52F}"/>
          </ac:grpSpMkLst>
        </pc:grpChg>
        <pc:picChg chg="add del mod">
          <ac:chgData name="Eugene Ng" userId="539ef1ee8c89461a" providerId="LiveId" clId="{327369D2-3495-40E2-8D34-DFDAE0ED59D5}" dt="2021-02-15T21:52:46.390" v="1136" actId="478"/>
          <ac:picMkLst>
            <pc:docMk/>
            <pc:sldMk cId="1224250454" sldId="302"/>
            <ac:picMk id="5" creationId="{CB440702-BD2D-4B4B-B17D-FF908116E44B}"/>
          </ac:picMkLst>
        </pc:picChg>
        <pc:picChg chg="add del mod">
          <ac:chgData name="Eugene Ng" userId="539ef1ee8c89461a" providerId="LiveId" clId="{327369D2-3495-40E2-8D34-DFDAE0ED59D5}" dt="2021-02-15T21:52:46.390" v="1136" actId="478"/>
          <ac:picMkLst>
            <pc:docMk/>
            <pc:sldMk cId="1224250454" sldId="302"/>
            <ac:picMk id="7" creationId="{9C7C7E23-1E58-499C-AF84-EB55AEABEC9B}"/>
          </ac:picMkLst>
        </pc:picChg>
        <pc:picChg chg="add mod">
          <ac:chgData name="Eugene Ng" userId="539ef1ee8c89461a" providerId="LiveId" clId="{327369D2-3495-40E2-8D34-DFDAE0ED59D5}" dt="2021-02-15T22:27:39.159" v="2624" actId="164"/>
          <ac:picMkLst>
            <pc:docMk/>
            <pc:sldMk cId="1224250454" sldId="302"/>
            <ac:picMk id="9" creationId="{63C8685A-8E56-4CE0-9E02-C959BC634095}"/>
          </ac:picMkLst>
        </pc:picChg>
        <pc:picChg chg="add mod">
          <ac:chgData name="Eugene Ng" userId="539ef1ee8c89461a" providerId="LiveId" clId="{327369D2-3495-40E2-8D34-DFDAE0ED59D5}" dt="2021-02-15T22:27:39.159" v="2624" actId="164"/>
          <ac:picMkLst>
            <pc:docMk/>
            <pc:sldMk cId="1224250454" sldId="302"/>
            <ac:picMk id="11" creationId="{318809FB-B6F5-45C0-985E-9461135E83DB}"/>
          </ac:picMkLst>
        </pc:picChg>
      </pc:sldChg>
      <pc:sldChg chg="modSp add mod ord modNotesTx">
        <pc:chgData name="Eugene Ng" userId="539ef1ee8c89461a" providerId="LiveId" clId="{327369D2-3495-40E2-8D34-DFDAE0ED59D5}" dt="2021-02-16T04:12:55.388" v="6210" actId="20577"/>
        <pc:sldMkLst>
          <pc:docMk/>
          <pc:sldMk cId="1534987" sldId="303"/>
        </pc:sldMkLst>
        <pc:spChg chg="mod">
          <ac:chgData name="Eugene Ng" userId="539ef1ee8c89461a" providerId="LiveId" clId="{327369D2-3495-40E2-8D34-DFDAE0ED59D5}" dt="2021-02-15T22:08:14.454" v="2119" actId="20577"/>
          <ac:spMkLst>
            <pc:docMk/>
            <pc:sldMk cId="1534987" sldId="303"/>
            <ac:spMk id="2" creationId="{BEC8A3F5-E791-4564-AAE9-09B4BCCA7999}"/>
          </ac:spMkLst>
        </pc:spChg>
        <pc:spChg chg="mod">
          <ac:chgData name="Eugene Ng" userId="539ef1ee8c89461a" providerId="LiveId" clId="{327369D2-3495-40E2-8D34-DFDAE0ED59D5}" dt="2021-02-16T04:12:55.388" v="6210" actId="20577"/>
          <ac:spMkLst>
            <pc:docMk/>
            <pc:sldMk cId="1534987" sldId="303"/>
            <ac:spMk id="3" creationId="{C590A5B6-F937-4C65-9009-94AA2D5D3942}"/>
          </ac:spMkLst>
        </pc:spChg>
      </pc:sldChg>
      <pc:sldChg chg="addSp delSp modSp add mod modNotesTx">
        <pc:chgData name="Eugene Ng" userId="539ef1ee8c89461a" providerId="LiveId" clId="{327369D2-3495-40E2-8D34-DFDAE0ED59D5}" dt="2021-02-16T02:39:17.248" v="6124" actId="20577"/>
        <pc:sldMkLst>
          <pc:docMk/>
          <pc:sldMk cId="4115590801" sldId="304"/>
        </pc:sldMkLst>
        <pc:spChg chg="mod">
          <ac:chgData name="Eugene Ng" userId="539ef1ee8c89461a" providerId="LiveId" clId="{327369D2-3495-40E2-8D34-DFDAE0ED59D5}" dt="2021-02-15T22:41:59.982" v="2989" actId="20577"/>
          <ac:spMkLst>
            <pc:docMk/>
            <pc:sldMk cId="4115590801" sldId="304"/>
            <ac:spMk id="2" creationId="{BEC8A3F5-E791-4564-AAE9-09B4BCCA7999}"/>
          </ac:spMkLst>
        </pc:spChg>
        <pc:spChg chg="del mod">
          <ac:chgData name="Eugene Ng" userId="539ef1ee8c89461a" providerId="LiveId" clId="{327369D2-3495-40E2-8D34-DFDAE0ED59D5}" dt="2021-02-15T22:14:38.305" v="2424"/>
          <ac:spMkLst>
            <pc:docMk/>
            <pc:sldMk cId="4115590801" sldId="304"/>
            <ac:spMk id="3" creationId="{C590A5B6-F937-4C65-9009-94AA2D5D3942}"/>
          </ac:spMkLst>
        </pc:spChg>
        <pc:spChg chg="add mod">
          <ac:chgData name="Eugene Ng" userId="539ef1ee8c89461a" providerId="LiveId" clId="{327369D2-3495-40E2-8D34-DFDAE0ED59D5}" dt="2021-02-16T02:29:03.905" v="5894" actId="115"/>
          <ac:spMkLst>
            <pc:docMk/>
            <pc:sldMk cId="4115590801" sldId="304"/>
            <ac:spMk id="5" creationId="{1F8ECFE4-76CE-4223-9FE3-83C74D337170}"/>
          </ac:spMkLst>
        </pc:spChg>
        <pc:spChg chg="add mod topLvl modVis">
          <ac:chgData name="Eugene Ng" userId="539ef1ee8c89461a" providerId="LiveId" clId="{327369D2-3495-40E2-8D34-DFDAE0ED59D5}" dt="2021-02-15T22:23:26.714" v="2589" actId="164"/>
          <ac:spMkLst>
            <pc:docMk/>
            <pc:sldMk cId="4115590801" sldId="304"/>
            <ac:spMk id="8" creationId="{E1306045-17E9-423D-94F6-D0011E19F604}"/>
          </ac:spMkLst>
        </pc:spChg>
        <pc:spChg chg="add mod">
          <ac:chgData name="Eugene Ng" userId="539ef1ee8c89461a" providerId="LiveId" clId="{327369D2-3495-40E2-8D34-DFDAE0ED59D5}" dt="2021-02-16T02:29:09.913" v="5895" actId="115"/>
          <ac:spMkLst>
            <pc:docMk/>
            <pc:sldMk cId="4115590801" sldId="304"/>
            <ac:spMk id="10" creationId="{15B31391-95AE-4FC3-9F7C-7FE4A1E136D7}"/>
          </ac:spMkLst>
        </pc:spChg>
        <pc:spChg chg="add mod">
          <ac:chgData name="Eugene Ng" userId="539ef1ee8c89461a" providerId="LiveId" clId="{327369D2-3495-40E2-8D34-DFDAE0ED59D5}" dt="2021-02-15T22:23:56.358" v="2592" actId="14100"/>
          <ac:spMkLst>
            <pc:docMk/>
            <pc:sldMk cId="4115590801" sldId="304"/>
            <ac:spMk id="14" creationId="{9EFD597D-2913-4762-BA4A-E92BCC53E680}"/>
          </ac:spMkLst>
        </pc:spChg>
        <pc:spChg chg="add mod">
          <ac:chgData name="Eugene Ng" userId="539ef1ee8c89461a" providerId="LiveId" clId="{327369D2-3495-40E2-8D34-DFDAE0ED59D5}" dt="2021-02-15T22:24:51.239" v="2596" actId="1037"/>
          <ac:spMkLst>
            <pc:docMk/>
            <pc:sldMk cId="4115590801" sldId="304"/>
            <ac:spMk id="15" creationId="{B1562E47-2035-400C-8202-58920C99A923}"/>
          </ac:spMkLst>
        </pc:spChg>
        <pc:grpChg chg="add del mod">
          <ac:chgData name="Eugene Ng" userId="539ef1ee8c89461a" providerId="LiveId" clId="{327369D2-3495-40E2-8D34-DFDAE0ED59D5}" dt="2021-02-15T22:22:59.068" v="2581" actId="165"/>
          <ac:grpSpMkLst>
            <pc:docMk/>
            <pc:sldMk cId="4115590801" sldId="304"/>
            <ac:grpSpMk id="9" creationId="{2DE45A4C-9903-40D5-A7D9-67A01DCDEBE9}"/>
          </ac:grpSpMkLst>
        </pc:grpChg>
        <pc:grpChg chg="add mod">
          <ac:chgData name="Eugene Ng" userId="539ef1ee8c89461a" providerId="LiveId" clId="{327369D2-3495-40E2-8D34-DFDAE0ED59D5}" dt="2021-02-15T22:23:26.714" v="2589" actId="164"/>
          <ac:grpSpMkLst>
            <pc:docMk/>
            <pc:sldMk cId="4115590801" sldId="304"/>
            <ac:grpSpMk id="13" creationId="{6B368568-E33C-47B0-A3D2-4F7E0CBC5ACC}"/>
          </ac:grpSpMkLst>
        </pc:grpChg>
        <pc:picChg chg="add mod ord topLvl">
          <ac:chgData name="Eugene Ng" userId="539ef1ee8c89461a" providerId="LiveId" clId="{327369D2-3495-40E2-8D34-DFDAE0ED59D5}" dt="2021-02-15T22:23:26.714" v="2589" actId="164"/>
          <ac:picMkLst>
            <pc:docMk/>
            <pc:sldMk cId="4115590801" sldId="304"/>
            <ac:picMk id="7" creationId="{05B9A73D-7B1F-4B3A-9FDE-178886FCA391}"/>
          </ac:picMkLst>
        </pc:picChg>
        <pc:picChg chg="add mod">
          <ac:chgData name="Eugene Ng" userId="539ef1ee8c89461a" providerId="LiveId" clId="{327369D2-3495-40E2-8D34-DFDAE0ED59D5}" dt="2021-02-15T22:22:37.046" v="2580" actId="14100"/>
          <ac:picMkLst>
            <pc:docMk/>
            <pc:sldMk cId="4115590801" sldId="304"/>
            <ac:picMk id="12" creationId="{3102CC24-3E24-4976-848C-A49EBACE2418}"/>
          </ac:picMkLst>
        </pc:picChg>
      </pc:sldChg>
      <pc:sldChg chg="addSp delSp modSp add mod">
        <pc:chgData name="Eugene Ng" userId="539ef1ee8c89461a" providerId="LiveId" clId="{327369D2-3495-40E2-8D34-DFDAE0ED59D5}" dt="2021-02-15T22:42:07.656" v="2999" actId="20577"/>
        <pc:sldMkLst>
          <pc:docMk/>
          <pc:sldMk cId="838533832" sldId="305"/>
        </pc:sldMkLst>
        <pc:spChg chg="mod">
          <ac:chgData name="Eugene Ng" userId="539ef1ee8c89461a" providerId="LiveId" clId="{327369D2-3495-40E2-8D34-DFDAE0ED59D5}" dt="2021-02-15T22:42:07.656" v="2999" actId="20577"/>
          <ac:spMkLst>
            <pc:docMk/>
            <pc:sldMk cId="838533832" sldId="305"/>
            <ac:spMk id="2" creationId="{BEC8A3F5-E791-4564-AAE9-09B4BCCA7999}"/>
          </ac:spMkLst>
        </pc:spChg>
        <pc:spChg chg="mod">
          <ac:chgData name="Eugene Ng" userId="539ef1ee8c89461a" providerId="LiveId" clId="{327369D2-3495-40E2-8D34-DFDAE0ED59D5}" dt="2021-02-15T22:26:39.304" v="2602" actId="12"/>
          <ac:spMkLst>
            <pc:docMk/>
            <pc:sldMk cId="838533832" sldId="305"/>
            <ac:spMk id="5" creationId="{1F8ECFE4-76CE-4223-9FE3-83C74D337170}"/>
          </ac:spMkLst>
        </pc:spChg>
        <pc:spChg chg="mod">
          <ac:chgData name="Eugene Ng" userId="539ef1ee8c89461a" providerId="LiveId" clId="{327369D2-3495-40E2-8D34-DFDAE0ED59D5}" dt="2021-02-15T22:33:11.847" v="2830" actId="313"/>
          <ac:spMkLst>
            <pc:docMk/>
            <pc:sldMk cId="838533832" sldId="305"/>
            <ac:spMk id="10" creationId="{15B31391-95AE-4FC3-9F7C-7FE4A1E136D7}"/>
          </ac:spMkLst>
        </pc:spChg>
        <pc:spChg chg="del">
          <ac:chgData name="Eugene Ng" userId="539ef1ee8c89461a" providerId="LiveId" clId="{327369D2-3495-40E2-8D34-DFDAE0ED59D5}" dt="2021-02-15T22:31:15.479" v="2728" actId="478"/>
          <ac:spMkLst>
            <pc:docMk/>
            <pc:sldMk cId="838533832" sldId="305"/>
            <ac:spMk id="14" creationId="{9EFD597D-2913-4762-BA4A-E92BCC53E680}"/>
          </ac:spMkLst>
        </pc:spChg>
        <pc:spChg chg="mod">
          <ac:chgData name="Eugene Ng" userId="539ef1ee8c89461a" providerId="LiveId" clId="{327369D2-3495-40E2-8D34-DFDAE0ED59D5}" dt="2021-02-15T22:32:21.025" v="2752" actId="164"/>
          <ac:spMkLst>
            <pc:docMk/>
            <pc:sldMk cId="838533832" sldId="305"/>
            <ac:spMk id="15" creationId="{B1562E47-2035-400C-8202-58920C99A923}"/>
          </ac:spMkLst>
        </pc:spChg>
        <pc:spChg chg="add del mod">
          <ac:chgData name="Eugene Ng" userId="539ef1ee8c89461a" providerId="LiveId" clId="{327369D2-3495-40E2-8D34-DFDAE0ED59D5}" dt="2021-02-15T22:31:15.479" v="2728" actId="478"/>
          <ac:spMkLst>
            <pc:docMk/>
            <pc:sldMk cId="838533832" sldId="305"/>
            <ac:spMk id="16" creationId="{359EC632-2946-4910-9367-8DBE906107CB}"/>
          </ac:spMkLst>
        </pc:spChg>
        <pc:spChg chg="add mod">
          <ac:chgData name="Eugene Ng" userId="539ef1ee8c89461a" providerId="LiveId" clId="{327369D2-3495-40E2-8D34-DFDAE0ED59D5}" dt="2021-02-15T22:32:21.025" v="2752" actId="164"/>
          <ac:spMkLst>
            <pc:docMk/>
            <pc:sldMk cId="838533832" sldId="305"/>
            <ac:spMk id="17" creationId="{6FF12A59-B836-4AC4-9EC3-1F00FAD6A290}"/>
          </ac:spMkLst>
        </pc:spChg>
        <pc:spChg chg="add del mod">
          <ac:chgData name="Eugene Ng" userId="539ef1ee8c89461a" providerId="LiveId" clId="{327369D2-3495-40E2-8D34-DFDAE0ED59D5}" dt="2021-02-15T22:36:38.407" v="2855" actId="478"/>
          <ac:spMkLst>
            <pc:docMk/>
            <pc:sldMk cId="838533832" sldId="305"/>
            <ac:spMk id="18" creationId="{F06AF668-EA36-4FEE-952E-069F61E2E260}"/>
          </ac:spMkLst>
        </pc:spChg>
        <pc:spChg chg="add del mod">
          <ac:chgData name="Eugene Ng" userId="539ef1ee8c89461a" providerId="LiveId" clId="{327369D2-3495-40E2-8D34-DFDAE0ED59D5}" dt="2021-02-15T22:36:29.174" v="2851" actId="478"/>
          <ac:spMkLst>
            <pc:docMk/>
            <pc:sldMk cId="838533832" sldId="305"/>
            <ac:spMk id="19" creationId="{2AC45C33-48C8-423E-A7F6-E1B92054E940}"/>
          </ac:spMkLst>
        </pc:spChg>
        <pc:spChg chg="add del mod">
          <ac:chgData name="Eugene Ng" userId="539ef1ee8c89461a" providerId="LiveId" clId="{327369D2-3495-40E2-8D34-DFDAE0ED59D5}" dt="2021-02-15T22:36:36.663" v="2854" actId="478"/>
          <ac:spMkLst>
            <pc:docMk/>
            <pc:sldMk cId="838533832" sldId="305"/>
            <ac:spMk id="20" creationId="{C5E72059-6643-41B6-9D53-8D4B1C0A9C00}"/>
          </ac:spMkLst>
        </pc:spChg>
        <pc:spChg chg="add mod">
          <ac:chgData name="Eugene Ng" userId="539ef1ee8c89461a" providerId="LiveId" clId="{327369D2-3495-40E2-8D34-DFDAE0ED59D5}" dt="2021-02-15T22:40:14.402" v="2954" actId="164"/>
          <ac:spMkLst>
            <pc:docMk/>
            <pc:sldMk cId="838533832" sldId="305"/>
            <ac:spMk id="21" creationId="{B7CD14B9-297F-4F26-B250-80DC77494C58}"/>
          </ac:spMkLst>
        </pc:spChg>
        <pc:spChg chg="add mod">
          <ac:chgData name="Eugene Ng" userId="539ef1ee8c89461a" providerId="LiveId" clId="{327369D2-3495-40E2-8D34-DFDAE0ED59D5}" dt="2021-02-15T22:40:14.402" v="2954" actId="164"/>
          <ac:spMkLst>
            <pc:docMk/>
            <pc:sldMk cId="838533832" sldId="305"/>
            <ac:spMk id="22" creationId="{5634925E-E41C-474C-BA1F-369464D9E36F}"/>
          </ac:spMkLst>
        </pc:spChg>
        <pc:spChg chg="add mod">
          <ac:chgData name="Eugene Ng" userId="539ef1ee8c89461a" providerId="LiveId" clId="{327369D2-3495-40E2-8D34-DFDAE0ED59D5}" dt="2021-02-15T22:40:14.402" v="2954" actId="164"/>
          <ac:spMkLst>
            <pc:docMk/>
            <pc:sldMk cId="838533832" sldId="305"/>
            <ac:spMk id="23" creationId="{2F311E1F-8C42-4BEA-AAB4-CDC6EA7E15AB}"/>
          </ac:spMkLst>
        </pc:spChg>
        <pc:spChg chg="add mod">
          <ac:chgData name="Eugene Ng" userId="539ef1ee8c89461a" providerId="LiveId" clId="{327369D2-3495-40E2-8D34-DFDAE0ED59D5}" dt="2021-02-15T22:40:14.402" v="2954" actId="164"/>
          <ac:spMkLst>
            <pc:docMk/>
            <pc:sldMk cId="838533832" sldId="305"/>
            <ac:spMk id="24" creationId="{D9C4B80E-8CE3-497F-8478-8C07DD4B3B80}"/>
          </ac:spMkLst>
        </pc:spChg>
        <pc:grpChg chg="add mod">
          <ac:chgData name="Eugene Ng" userId="539ef1ee8c89461a" providerId="LiveId" clId="{327369D2-3495-40E2-8D34-DFDAE0ED59D5}" dt="2021-02-15T22:32:21.025" v="2752" actId="164"/>
          <ac:grpSpMkLst>
            <pc:docMk/>
            <pc:sldMk cId="838533832" sldId="305"/>
            <ac:grpSpMk id="6" creationId="{1A658135-9910-416C-A57C-D40A0F99E733}"/>
          </ac:grpSpMkLst>
        </pc:grpChg>
        <pc:grpChg chg="del">
          <ac:chgData name="Eugene Ng" userId="539ef1ee8c89461a" providerId="LiveId" clId="{327369D2-3495-40E2-8D34-DFDAE0ED59D5}" dt="2021-02-15T22:28:46.175" v="2665" actId="478"/>
          <ac:grpSpMkLst>
            <pc:docMk/>
            <pc:sldMk cId="838533832" sldId="305"/>
            <ac:grpSpMk id="13" creationId="{6B368568-E33C-47B0-A3D2-4F7E0CBC5ACC}"/>
          </ac:grpSpMkLst>
        </pc:grpChg>
        <pc:grpChg chg="add mod">
          <ac:chgData name="Eugene Ng" userId="539ef1ee8c89461a" providerId="LiveId" clId="{327369D2-3495-40E2-8D34-DFDAE0ED59D5}" dt="2021-02-15T22:40:28.882" v="2955" actId="14100"/>
          <ac:grpSpMkLst>
            <pc:docMk/>
            <pc:sldMk cId="838533832" sldId="305"/>
            <ac:grpSpMk id="25" creationId="{3F943028-FA04-4220-96F0-C18B1735AE06}"/>
          </ac:grpSpMkLst>
        </pc:grpChg>
        <pc:picChg chg="add mod ord">
          <ac:chgData name="Eugene Ng" userId="539ef1ee8c89461a" providerId="LiveId" clId="{327369D2-3495-40E2-8D34-DFDAE0ED59D5}" dt="2021-02-15T22:32:21.025" v="2752" actId="164"/>
          <ac:picMkLst>
            <pc:docMk/>
            <pc:sldMk cId="838533832" sldId="305"/>
            <ac:picMk id="4" creationId="{857F5507-A222-4FC6-BD31-67462084065E}"/>
          </ac:picMkLst>
        </pc:picChg>
        <pc:picChg chg="add del mod">
          <ac:chgData name="Eugene Ng" userId="539ef1ee8c89461a" providerId="LiveId" clId="{327369D2-3495-40E2-8D34-DFDAE0ED59D5}" dt="2021-02-15T22:40:14.402" v="2954" actId="164"/>
          <ac:picMkLst>
            <pc:docMk/>
            <pc:sldMk cId="838533832" sldId="305"/>
            <ac:picMk id="11" creationId="{16095853-232C-4DEA-B4E9-23A4062F4861}"/>
          </ac:picMkLst>
        </pc:picChg>
        <pc:picChg chg="del">
          <ac:chgData name="Eugene Ng" userId="539ef1ee8c89461a" providerId="LiveId" clId="{327369D2-3495-40E2-8D34-DFDAE0ED59D5}" dt="2021-02-15T22:31:12.119" v="2727" actId="478"/>
          <ac:picMkLst>
            <pc:docMk/>
            <pc:sldMk cId="838533832" sldId="305"/>
            <ac:picMk id="12" creationId="{3102CC24-3E24-4976-848C-A49EBACE2418}"/>
          </ac:picMkLst>
        </pc:picChg>
      </pc:sldChg>
      <pc:sldChg chg="addSp delSp modSp add mod">
        <pc:chgData name="Eugene Ng" userId="539ef1ee8c89461a" providerId="LiveId" clId="{327369D2-3495-40E2-8D34-DFDAE0ED59D5}" dt="2021-02-15T23:10:31.690" v="3415" actId="14100"/>
        <pc:sldMkLst>
          <pc:docMk/>
          <pc:sldMk cId="1651883085" sldId="306"/>
        </pc:sldMkLst>
        <pc:spChg chg="mod">
          <ac:chgData name="Eugene Ng" userId="539ef1ee8c89461a" providerId="LiveId" clId="{327369D2-3495-40E2-8D34-DFDAE0ED59D5}" dt="2021-02-15T22:41:51.113" v="2975" actId="20577"/>
          <ac:spMkLst>
            <pc:docMk/>
            <pc:sldMk cId="1651883085" sldId="306"/>
            <ac:spMk id="2" creationId="{BEC8A3F5-E791-4564-AAE9-09B4BCCA7999}"/>
          </ac:spMkLst>
        </pc:spChg>
        <pc:spChg chg="del mod">
          <ac:chgData name="Eugene Ng" userId="539ef1ee8c89461a" providerId="LiveId" clId="{327369D2-3495-40E2-8D34-DFDAE0ED59D5}" dt="2021-02-15T22:53:26.600" v="3068" actId="478"/>
          <ac:spMkLst>
            <pc:docMk/>
            <pc:sldMk cId="1651883085" sldId="306"/>
            <ac:spMk id="5" creationId="{1F8ECFE4-76CE-4223-9FE3-83C74D337170}"/>
          </ac:spMkLst>
        </pc:spChg>
        <pc:spChg chg="del mod">
          <ac:chgData name="Eugene Ng" userId="539ef1ee8c89461a" providerId="LiveId" clId="{327369D2-3495-40E2-8D34-DFDAE0ED59D5}" dt="2021-02-15T22:43:31.439" v="3003" actId="478"/>
          <ac:spMkLst>
            <pc:docMk/>
            <pc:sldMk cId="1651883085" sldId="306"/>
            <ac:spMk id="10" creationId="{15B31391-95AE-4FC3-9F7C-7FE4A1E136D7}"/>
          </ac:spMkLst>
        </pc:spChg>
        <pc:spChg chg="add mod">
          <ac:chgData name="Eugene Ng" userId="539ef1ee8c89461a" providerId="LiveId" clId="{327369D2-3495-40E2-8D34-DFDAE0ED59D5}" dt="2021-02-15T22:58:28.397" v="3130" actId="113"/>
          <ac:spMkLst>
            <pc:docMk/>
            <pc:sldMk cId="1651883085" sldId="306"/>
            <ac:spMk id="18" creationId="{13D20BE5-EEAE-4148-842F-3462A14C107A}"/>
          </ac:spMkLst>
        </pc:spChg>
        <pc:spChg chg="add mod">
          <ac:chgData name="Eugene Ng" userId="539ef1ee8c89461a" providerId="LiveId" clId="{327369D2-3495-40E2-8D34-DFDAE0ED59D5}" dt="2021-02-15T23:10:19.935" v="3413" actId="1037"/>
          <ac:spMkLst>
            <pc:docMk/>
            <pc:sldMk cId="1651883085" sldId="306"/>
            <ac:spMk id="19" creationId="{684C199D-CCFD-468E-B642-54CF69991CFD}"/>
          </ac:spMkLst>
        </pc:spChg>
        <pc:spChg chg="add mod">
          <ac:chgData name="Eugene Ng" userId="539ef1ee8c89461a" providerId="LiveId" clId="{327369D2-3495-40E2-8D34-DFDAE0ED59D5}" dt="2021-02-15T22:58:30.733" v="3131" actId="113"/>
          <ac:spMkLst>
            <pc:docMk/>
            <pc:sldMk cId="1651883085" sldId="306"/>
            <ac:spMk id="26" creationId="{560C9D00-BDD9-4AD3-AD9B-49B77A90B050}"/>
          </ac:spMkLst>
        </pc:spChg>
        <pc:spChg chg="add mod">
          <ac:chgData name="Eugene Ng" userId="539ef1ee8c89461a" providerId="LiveId" clId="{327369D2-3495-40E2-8D34-DFDAE0ED59D5}" dt="2021-02-15T23:10:31.690" v="3415" actId="14100"/>
          <ac:spMkLst>
            <pc:docMk/>
            <pc:sldMk cId="1651883085" sldId="306"/>
            <ac:spMk id="28" creationId="{4A56A291-1F87-4AB3-8425-354E08CFC95B}"/>
          </ac:spMkLst>
        </pc:spChg>
        <pc:grpChg chg="del">
          <ac:chgData name="Eugene Ng" userId="539ef1ee8c89461a" providerId="LiveId" clId="{327369D2-3495-40E2-8D34-DFDAE0ED59D5}" dt="2021-02-15T22:43:22.832" v="3000" actId="478"/>
          <ac:grpSpMkLst>
            <pc:docMk/>
            <pc:sldMk cId="1651883085" sldId="306"/>
            <ac:grpSpMk id="6" creationId="{1A658135-9910-416C-A57C-D40A0F99E733}"/>
          </ac:grpSpMkLst>
        </pc:grpChg>
        <pc:grpChg chg="del">
          <ac:chgData name="Eugene Ng" userId="539ef1ee8c89461a" providerId="LiveId" clId="{327369D2-3495-40E2-8D34-DFDAE0ED59D5}" dt="2021-02-15T22:43:24.735" v="3001" actId="478"/>
          <ac:grpSpMkLst>
            <pc:docMk/>
            <pc:sldMk cId="1651883085" sldId="306"/>
            <ac:grpSpMk id="25" creationId="{3F943028-FA04-4220-96F0-C18B1735AE06}"/>
          </ac:grpSpMkLst>
        </pc:grpChg>
        <pc:picChg chg="add del mod">
          <ac:chgData name="Eugene Ng" userId="539ef1ee8c89461a" providerId="LiveId" clId="{327369D2-3495-40E2-8D34-DFDAE0ED59D5}" dt="2021-02-15T22:50:26.358" v="3056" actId="478"/>
          <ac:picMkLst>
            <pc:docMk/>
            <pc:sldMk cId="1651883085" sldId="306"/>
            <ac:picMk id="7" creationId="{C7564223-AC5B-4523-9B87-DA0DBBF50823}"/>
          </ac:picMkLst>
        </pc:picChg>
        <pc:picChg chg="add del mod">
          <ac:chgData name="Eugene Ng" userId="539ef1ee8c89461a" providerId="LiveId" clId="{327369D2-3495-40E2-8D34-DFDAE0ED59D5}" dt="2021-02-15T22:52:55.614" v="3062" actId="478"/>
          <ac:picMkLst>
            <pc:docMk/>
            <pc:sldMk cId="1651883085" sldId="306"/>
            <ac:picMk id="9" creationId="{DC8B1169-CEB9-41BD-A915-5C5D30FD22FE}"/>
          </ac:picMkLst>
        </pc:picChg>
        <pc:picChg chg="add del mod ord">
          <ac:chgData name="Eugene Ng" userId="539ef1ee8c89461a" providerId="LiveId" clId="{327369D2-3495-40E2-8D34-DFDAE0ED59D5}" dt="2021-02-15T22:59:54.551" v="3229" actId="167"/>
          <ac:picMkLst>
            <pc:docMk/>
            <pc:sldMk cId="1651883085" sldId="306"/>
            <ac:picMk id="13" creationId="{975D1038-169E-496D-9A27-3F1E643672E3}"/>
          </ac:picMkLst>
        </pc:picChg>
        <pc:picChg chg="add mod">
          <ac:chgData name="Eugene Ng" userId="539ef1ee8c89461a" providerId="LiveId" clId="{327369D2-3495-40E2-8D34-DFDAE0ED59D5}" dt="2021-02-15T22:56:21.764" v="3078" actId="1076"/>
          <ac:picMkLst>
            <pc:docMk/>
            <pc:sldMk cId="1651883085" sldId="306"/>
            <ac:picMk id="16" creationId="{4DA8CBDF-5247-4BDB-8677-BA7C0CBB0306}"/>
          </ac:picMkLst>
        </pc:picChg>
        <pc:picChg chg="add del mod">
          <ac:chgData name="Eugene Ng" userId="539ef1ee8c89461a" providerId="LiveId" clId="{327369D2-3495-40E2-8D34-DFDAE0ED59D5}" dt="2021-02-15T23:00:14.598" v="3235"/>
          <ac:picMkLst>
            <pc:docMk/>
            <pc:sldMk cId="1651883085" sldId="306"/>
            <ac:picMk id="27" creationId="{4B776B29-10AB-4A4B-B011-021C17DD2AC1}"/>
          </ac:picMkLst>
        </pc:picChg>
      </pc:sldChg>
      <pc:sldChg chg="addSp delSp modSp add mod">
        <pc:chgData name="Eugene Ng" userId="539ef1ee8c89461a" providerId="LiveId" clId="{327369D2-3495-40E2-8D34-DFDAE0ED59D5}" dt="2021-02-15T23:56:13.172" v="4403" actId="1076"/>
        <pc:sldMkLst>
          <pc:docMk/>
          <pc:sldMk cId="54872744" sldId="307"/>
        </pc:sldMkLst>
        <pc:spChg chg="add mod">
          <ac:chgData name="Eugene Ng" userId="539ef1ee8c89461a" providerId="LiveId" clId="{327369D2-3495-40E2-8D34-DFDAE0ED59D5}" dt="2021-02-15T23:09:42.591" v="3405" actId="1036"/>
          <ac:spMkLst>
            <pc:docMk/>
            <pc:sldMk cId="54872744" sldId="307"/>
            <ac:spMk id="15" creationId="{5AA93B74-3E2B-4AAF-B348-045B07CBC198}"/>
          </ac:spMkLst>
        </pc:spChg>
        <pc:spChg chg="mod">
          <ac:chgData name="Eugene Ng" userId="539ef1ee8c89461a" providerId="LiveId" clId="{327369D2-3495-40E2-8D34-DFDAE0ED59D5}" dt="2021-02-15T23:56:13.172" v="4403" actId="1076"/>
          <ac:spMkLst>
            <pc:docMk/>
            <pc:sldMk cId="54872744" sldId="307"/>
            <ac:spMk id="18" creationId="{13D20BE5-EEAE-4148-842F-3462A14C107A}"/>
          </ac:spMkLst>
        </pc:spChg>
        <pc:spChg chg="mod">
          <ac:chgData name="Eugene Ng" userId="539ef1ee8c89461a" providerId="LiveId" clId="{327369D2-3495-40E2-8D34-DFDAE0ED59D5}" dt="2021-02-15T23:09:30.871" v="3395" actId="1035"/>
          <ac:spMkLst>
            <pc:docMk/>
            <pc:sldMk cId="54872744" sldId="307"/>
            <ac:spMk id="19" creationId="{684C199D-CCFD-468E-B642-54CF69991CFD}"/>
          </ac:spMkLst>
        </pc:spChg>
        <pc:spChg chg="mod">
          <ac:chgData name="Eugene Ng" userId="539ef1ee8c89461a" providerId="LiveId" clId="{327369D2-3495-40E2-8D34-DFDAE0ED59D5}" dt="2021-02-15T23:08:58.278" v="3389" actId="14100"/>
          <ac:spMkLst>
            <pc:docMk/>
            <pc:sldMk cId="54872744" sldId="307"/>
            <ac:spMk id="26" creationId="{560C9D00-BDD9-4AD3-AD9B-49B77A90B050}"/>
          </ac:spMkLst>
        </pc:spChg>
        <pc:spChg chg="del mod">
          <ac:chgData name="Eugene Ng" userId="539ef1ee8c89461a" providerId="LiveId" clId="{327369D2-3495-40E2-8D34-DFDAE0ED59D5}" dt="2021-02-15T23:09:46.503" v="3406" actId="478"/>
          <ac:spMkLst>
            <pc:docMk/>
            <pc:sldMk cId="54872744" sldId="307"/>
            <ac:spMk id="28" creationId="{4A56A291-1F87-4AB3-8425-354E08CFC95B}"/>
          </ac:spMkLst>
        </pc:spChg>
        <pc:picChg chg="add del mod">
          <ac:chgData name="Eugene Ng" userId="539ef1ee8c89461a" providerId="LiveId" clId="{327369D2-3495-40E2-8D34-DFDAE0ED59D5}" dt="2021-02-15T23:04:44.998" v="3282" actId="478"/>
          <ac:picMkLst>
            <pc:docMk/>
            <pc:sldMk cId="54872744" sldId="307"/>
            <ac:picMk id="4" creationId="{32D5992B-1C0C-4D4A-A552-EAF07EF1B6BD}"/>
          </ac:picMkLst>
        </pc:picChg>
        <pc:picChg chg="add mod ord">
          <ac:chgData name="Eugene Ng" userId="539ef1ee8c89461a" providerId="LiveId" clId="{327369D2-3495-40E2-8D34-DFDAE0ED59D5}" dt="2021-02-15T23:09:22.333" v="3392" actId="167"/>
          <ac:picMkLst>
            <pc:docMk/>
            <pc:sldMk cId="54872744" sldId="307"/>
            <ac:picMk id="6" creationId="{928D8BBD-5A9C-4FC0-9CEB-366FB1CE8D3B}"/>
          </ac:picMkLst>
        </pc:picChg>
        <pc:picChg chg="add mod">
          <ac:chgData name="Eugene Ng" userId="539ef1ee8c89461a" providerId="LiveId" clId="{327369D2-3495-40E2-8D34-DFDAE0ED59D5}" dt="2021-02-15T23:08:35.559" v="3362" actId="1038"/>
          <ac:picMkLst>
            <pc:docMk/>
            <pc:sldMk cId="54872744" sldId="307"/>
            <ac:picMk id="8" creationId="{C9511249-28AE-4CE9-93EC-86BB3945B1BC}"/>
          </ac:picMkLst>
        </pc:picChg>
        <pc:picChg chg="del">
          <ac:chgData name="Eugene Ng" userId="539ef1ee8c89461a" providerId="LiveId" clId="{327369D2-3495-40E2-8D34-DFDAE0ED59D5}" dt="2021-02-15T23:04:10.697" v="3266" actId="478"/>
          <ac:picMkLst>
            <pc:docMk/>
            <pc:sldMk cId="54872744" sldId="307"/>
            <ac:picMk id="13" creationId="{975D1038-169E-496D-9A27-3F1E643672E3}"/>
          </ac:picMkLst>
        </pc:picChg>
        <pc:picChg chg="del">
          <ac:chgData name="Eugene Ng" userId="539ef1ee8c89461a" providerId="LiveId" clId="{327369D2-3495-40E2-8D34-DFDAE0ED59D5}" dt="2021-02-15T23:04:59.999" v="3286" actId="478"/>
          <ac:picMkLst>
            <pc:docMk/>
            <pc:sldMk cId="54872744" sldId="307"/>
            <ac:picMk id="16" creationId="{4DA8CBDF-5247-4BDB-8677-BA7C0CBB0306}"/>
          </ac:picMkLst>
        </pc:picChg>
      </pc:sldChg>
      <pc:sldChg chg="addSp delSp modSp new del mod chgLayout">
        <pc:chgData name="Eugene Ng" userId="539ef1ee8c89461a" providerId="LiveId" clId="{327369D2-3495-40E2-8D34-DFDAE0ED59D5}" dt="2021-02-15T22:50:18.790" v="3054" actId="2696"/>
        <pc:sldMkLst>
          <pc:docMk/>
          <pc:sldMk cId="921831271" sldId="307"/>
        </pc:sldMkLst>
        <pc:spChg chg="del mod">
          <ac:chgData name="Eugene Ng" userId="539ef1ee8c89461a" providerId="LiveId" clId="{327369D2-3495-40E2-8D34-DFDAE0ED59D5}" dt="2021-02-15T22:49:04.439" v="3037" actId="700"/>
          <ac:spMkLst>
            <pc:docMk/>
            <pc:sldMk cId="921831271" sldId="307"/>
            <ac:spMk id="2" creationId="{82814AA9-7512-42F7-A4B4-E1F70D359C46}"/>
          </ac:spMkLst>
        </pc:spChg>
        <pc:spChg chg="del">
          <ac:chgData name="Eugene Ng" userId="539ef1ee8c89461a" providerId="LiveId" clId="{327369D2-3495-40E2-8D34-DFDAE0ED59D5}" dt="2021-02-15T22:49:04.439" v="3037" actId="700"/>
          <ac:spMkLst>
            <pc:docMk/>
            <pc:sldMk cId="921831271" sldId="307"/>
            <ac:spMk id="3" creationId="{4211F587-2EB5-49A3-A5F8-686D17F0449F}"/>
          </ac:spMkLst>
        </pc:spChg>
        <pc:spChg chg="del">
          <ac:chgData name="Eugene Ng" userId="539ef1ee8c89461a" providerId="LiveId" clId="{327369D2-3495-40E2-8D34-DFDAE0ED59D5}" dt="2021-02-15T22:49:04.439" v="3037" actId="700"/>
          <ac:spMkLst>
            <pc:docMk/>
            <pc:sldMk cId="921831271" sldId="307"/>
            <ac:spMk id="4" creationId="{C57E3765-BF24-4C3B-A839-91DA64E6AA70}"/>
          </ac:spMkLst>
        </pc:spChg>
        <pc:spChg chg="add del mod ord">
          <ac:chgData name="Eugene Ng" userId="539ef1ee8c89461a" providerId="LiveId" clId="{327369D2-3495-40E2-8D34-DFDAE0ED59D5}" dt="2021-02-15T22:49:14.375" v="3038" actId="478"/>
          <ac:spMkLst>
            <pc:docMk/>
            <pc:sldMk cId="921831271" sldId="307"/>
            <ac:spMk id="5" creationId="{A7E60672-98F8-424E-93CD-D0D68E0DC968}"/>
          </ac:spMkLst>
        </pc:spChg>
        <pc:spChg chg="add del mod ord">
          <ac:chgData name="Eugene Ng" userId="539ef1ee8c89461a" providerId="LiveId" clId="{327369D2-3495-40E2-8D34-DFDAE0ED59D5}" dt="2021-02-15T22:50:01.966" v="3051" actId="5793"/>
          <ac:spMkLst>
            <pc:docMk/>
            <pc:sldMk cId="921831271" sldId="307"/>
            <ac:spMk id="6" creationId="{64766EE3-D84D-401E-A3A7-B610ABB14003}"/>
          </ac:spMkLst>
        </pc:spChg>
        <pc:spChg chg="add del mod ord">
          <ac:chgData name="Eugene Ng" userId="539ef1ee8c89461a" providerId="LiveId" clId="{327369D2-3495-40E2-8D34-DFDAE0ED59D5}" dt="2021-02-15T22:50:09.355" v="3052" actId="931"/>
          <ac:spMkLst>
            <pc:docMk/>
            <pc:sldMk cId="921831271" sldId="307"/>
            <ac:spMk id="7" creationId="{51F15ED1-891E-4588-BF97-3F3A84102420}"/>
          </ac:spMkLst>
        </pc:spChg>
        <pc:spChg chg="add mod">
          <ac:chgData name="Eugene Ng" userId="539ef1ee8c89461a" providerId="LiveId" clId="{327369D2-3495-40E2-8D34-DFDAE0ED59D5}" dt="2021-02-15T22:49:24.223" v="3040"/>
          <ac:spMkLst>
            <pc:docMk/>
            <pc:sldMk cId="921831271" sldId="307"/>
            <ac:spMk id="8" creationId="{2A5DC817-FE0C-4FA6-9C6C-7D506BEA708E}"/>
          </ac:spMkLst>
        </pc:spChg>
        <pc:picChg chg="add del mod">
          <ac:chgData name="Eugene Ng" userId="539ef1ee8c89461a" providerId="LiveId" clId="{327369D2-3495-40E2-8D34-DFDAE0ED59D5}" dt="2021-02-15T22:49:58.747" v="3045" actId="931"/>
          <ac:picMkLst>
            <pc:docMk/>
            <pc:sldMk cId="921831271" sldId="307"/>
            <ac:picMk id="10" creationId="{2140D8C6-84CE-40B9-8ED0-4ADE3AEAFA6A}"/>
          </ac:picMkLst>
        </pc:picChg>
        <pc:picChg chg="add mod">
          <ac:chgData name="Eugene Ng" userId="539ef1ee8c89461a" providerId="LiveId" clId="{327369D2-3495-40E2-8D34-DFDAE0ED59D5}" dt="2021-02-15T22:50:11.206" v="3053" actId="1076"/>
          <ac:picMkLst>
            <pc:docMk/>
            <pc:sldMk cId="921831271" sldId="307"/>
            <ac:picMk id="12" creationId="{4E56095C-88C7-4B2B-9024-0786BA8BFA5E}"/>
          </ac:picMkLst>
        </pc:picChg>
      </pc:sldChg>
      <pc:sldChg chg="delSp modSp add del mod">
        <pc:chgData name="Eugene Ng" userId="539ef1ee8c89461a" providerId="LiveId" clId="{327369D2-3495-40E2-8D34-DFDAE0ED59D5}" dt="2021-02-15T23:01:11.503" v="3262" actId="2696"/>
        <pc:sldMkLst>
          <pc:docMk/>
          <pc:sldMk cId="1979435508" sldId="308"/>
        </pc:sldMkLst>
        <pc:spChg chg="mod">
          <ac:chgData name="Eugene Ng" userId="539ef1ee8c89461a" providerId="LiveId" clId="{327369D2-3495-40E2-8D34-DFDAE0ED59D5}" dt="2021-02-15T22:49:20.158" v="3039" actId="1076"/>
          <ac:spMkLst>
            <pc:docMk/>
            <pc:sldMk cId="1979435508" sldId="308"/>
            <ac:spMk id="2" creationId="{BEC8A3F5-E791-4564-AAE9-09B4BCCA7999}"/>
          </ac:spMkLst>
        </pc:spChg>
        <pc:spChg chg="del mod">
          <ac:chgData name="Eugene Ng" userId="539ef1ee8c89461a" providerId="LiveId" clId="{327369D2-3495-40E2-8D34-DFDAE0ED59D5}" dt="2021-02-15T22:48:06.655" v="3036" actId="478"/>
          <ac:spMkLst>
            <pc:docMk/>
            <pc:sldMk cId="1979435508" sldId="308"/>
            <ac:spMk id="5" creationId="{1F8ECFE4-76CE-4223-9FE3-83C74D337170}"/>
          </ac:spMkLst>
        </pc:spChg>
        <pc:picChg chg="del">
          <ac:chgData name="Eugene Ng" userId="539ef1ee8c89461a" providerId="LiveId" clId="{327369D2-3495-40E2-8D34-DFDAE0ED59D5}" dt="2021-02-15T22:48:01.399" v="3034" actId="478"/>
          <ac:picMkLst>
            <pc:docMk/>
            <pc:sldMk cId="1979435508" sldId="308"/>
            <ac:picMk id="7" creationId="{C7564223-AC5B-4523-9B87-DA0DBBF50823}"/>
          </ac:picMkLst>
        </pc:picChg>
      </pc:sldChg>
      <pc:sldChg chg="addSp delSp modSp add mod ord">
        <pc:chgData name="Eugene Ng" userId="539ef1ee8c89461a" providerId="LiveId" clId="{327369D2-3495-40E2-8D34-DFDAE0ED59D5}" dt="2021-02-16T02:19:27.907" v="5868" actId="14100"/>
        <pc:sldMkLst>
          <pc:docMk/>
          <pc:sldMk cId="3676498202" sldId="308"/>
        </pc:sldMkLst>
        <pc:spChg chg="add del mod">
          <ac:chgData name="Eugene Ng" userId="539ef1ee8c89461a" providerId="LiveId" clId="{327369D2-3495-40E2-8D34-DFDAE0ED59D5}" dt="2021-02-15T23:31:07.855" v="4004" actId="478"/>
          <ac:spMkLst>
            <pc:docMk/>
            <pc:sldMk cId="3676498202" sldId="308"/>
            <ac:spMk id="11" creationId="{52A80709-7252-4B41-AD22-77C180E08BE9}"/>
          </ac:spMkLst>
        </pc:spChg>
        <pc:spChg chg="add mod">
          <ac:chgData name="Eugene Ng" userId="539ef1ee8c89461a" providerId="LiveId" clId="{327369D2-3495-40E2-8D34-DFDAE0ED59D5}" dt="2021-02-15T23:16:09.143" v="3561" actId="1076"/>
          <ac:spMkLst>
            <pc:docMk/>
            <pc:sldMk cId="3676498202" sldId="308"/>
            <ac:spMk id="14" creationId="{9AF728C5-D2CE-4B52-8C56-F4EAF4568752}"/>
          </ac:spMkLst>
        </pc:spChg>
        <pc:spChg chg="add mod">
          <ac:chgData name="Eugene Ng" userId="539ef1ee8c89461a" providerId="LiveId" clId="{327369D2-3495-40E2-8D34-DFDAE0ED59D5}" dt="2021-02-16T02:19:27.907" v="5868" actId="14100"/>
          <ac:spMkLst>
            <pc:docMk/>
            <pc:sldMk cId="3676498202" sldId="308"/>
            <ac:spMk id="15" creationId="{8BFFE95B-9818-4384-9BBB-1FE4E455C8C3}"/>
          </ac:spMkLst>
        </pc:spChg>
        <pc:spChg chg="mod">
          <ac:chgData name="Eugene Ng" userId="539ef1ee8c89461a" providerId="LiveId" clId="{327369D2-3495-40E2-8D34-DFDAE0ED59D5}" dt="2021-02-15T23:13:20.211" v="3425" actId="20577"/>
          <ac:spMkLst>
            <pc:docMk/>
            <pc:sldMk cId="3676498202" sldId="308"/>
            <ac:spMk id="18" creationId="{13D20BE5-EEAE-4148-842F-3462A14C107A}"/>
          </ac:spMkLst>
        </pc:spChg>
        <pc:spChg chg="mod">
          <ac:chgData name="Eugene Ng" userId="539ef1ee8c89461a" providerId="LiveId" clId="{327369D2-3495-40E2-8D34-DFDAE0ED59D5}" dt="2021-02-15T23:15:59.931" v="3559" actId="1037"/>
          <ac:spMkLst>
            <pc:docMk/>
            <pc:sldMk cId="3676498202" sldId="308"/>
            <ac:spMk id="19" creationId="{684C199D-CCFD-468E-B642-54CF69991CFD}"/>
          </ac:spMkLst>
        </pc:spChg>
        <pc:spChg chg="mod">
          <ac:chgData name="Eugene Ng" userId="539ef1ee8c89461a" providerId="LiveId" clId="{327369D2-3495-40E2-8D34-DFDAE0ED59D5}" dt="2021-02-15T23:14:34.975" v="3492" actId="20577"/>
          <ac:spMkLst>
            <pc:docMk/>
            <pc:sldMk cId="3676498202" sldId="308"/>
            <ac:spMk id="26" creationId="{560C9D00-BDD9-4AD3-AD9B-49B77A90B050}"/>
          </ac:spMkLst>
        </pc:spChg>
        <pc:spChg chg="del mod">
          <ac:chgData name="Eugene Ng" userId="539ef1ee8c89461a" providerId="LiveId" clId="{327369D2-3495-40E2-8D34-DFDAE0ED59D5}" dt="2021-02-15T23:16:11.127" v="3562" actId="478"/>
          <ac:spMkLst>
            <pc:docMk/>
            <pc:sldMk cId="3676498202" sldId="308"/>
            <ac:spMk id="28" creationId="{4A56A291-1F87-4AB3-8425-354E08CFC95B}"/>
          </ac:spMkLst>
        </pc:spChg>
        <pc:picChg chg="add mod ord">
          <ac:chgData name="Eugene Ng" userId="539ef1ee8c89461a" providerId="LiveId" clId="{327369D2-3495-40E2-8D34-DFDAE0ED59D5}" dt="2021-02-15T23:15:34.811" v="3535" actId="1076"/>
          <ac:picMkLst>
            <pc:docMk/>
            <pc:sldMk cId="3676498202" sldId="308"/>
            <ac:picMk id="4" creationId="{E3AA12DE-ADB2-468E-896D-CD0D4642AD82}"/>
          </ac:picMkLst>
        </pc:picChg>
        <pc:picChg chg="add mod">
          <ac:chgData name="Eugene Ng" userId="539ef1ee8c89461a" providerId="LiveId" clId="{327369D2-3495-40E2-8D34-DFDAE0ED59D5}" dt="2021-02-15T23:15:49.731" v="3555" actId="1038"/>
          <ac:picMkLst>
            <pc:docMk/>
            <pc:sldMk cId="3676498202" sldId="308"/>
            <ac:picMk id="6" creationId="{E4F79B5E-A231-4413-8E39-51406FBE6391}"/>
          </ac:picMkLst>
        </pc:picChg>
        <pc:picChg chg="del">
          <ac:chgData name="Eugene Ng" userId="539ef1ee8c89461a" providerId="LiveId" clId="{327369D2-3495-40E2-8D34-DFDAE0ED59D5}" dt="2021-02-15T23:13:10.255" v="3416" actId="478"/>
          <ac:picMkLst>
            <pc:docMk/>
            <pc:sldMk cId="3676498202" sldId="308"/>
            <ac:picMk id="13" creationId="{975D1038-169E-496D-9A27-3F1E643672E3}"/>
          </ac:picMkLst>
        </pc:picChg>
        <pc:picChg chg="del">
          <ac:chgData name="Eugene Ng" userId="539ef1ee8c89461a" providerId="LiveId" clId="{327369D2-3495-40E2-8D34-DFDAE0ED59D5}" dt="2021-02-15T23:13:12.151" v="3417" actId="478"/>
          <ac:picMkLst>
            <pc:docMk/>
            <pc:sldMk cId="3676498202" sldId="308"/>
            <ac:picMk id="16" creationId="{4DA8CBDF-5247-4BDB-8677-BA7C0CBB0306}"/>
          </ac:picMkLst>
        </pc:picChg>
      </pc:sldChg>
      <pc:sldChg chg="addSp delSp modSp add mod">
        <pc:chgData name="Eugene Ng" userId="539ef1ee8c89461a" providerId="LiveId" clId="{327369D2-3495-40E2-8D34-DFDAE0ED59D5}" dt="2021-02-16T02:29:27.968" v="5897" actId="115"/>
        <pc:sldMkLst>
          <pc:docMk/>
          <pc:sldMk cId="2144347613" sldId="309"/>
        </pc:sldMkLst>
        <pc:spChg chg="mod">
          <ac:chgData name="Eugene Ng" userId="539ef1ee8c89461a" providerId="LiveId" clId="{327369D2-3495-40E2-8D34-DFDAE0ED59D5}" dt="2021-02-15T23:20:46.831" v="3688" actId="20577"/>
          <ac:spMkLst>
            <pc:docMk/>
            <pc:sldMk cId="2144347613" sldId="309"/>
            <ac:spMk id="2" creationId="{BEC8A3F5-E791-4564-AAE9-09B4BCCA7999}"/>
          </ac:spMkLst>
        </pc:spChg>
        <pc:spChg chg="del mod">
          <ac:chgData name="Eugene Ng" userId="539ef1ee8c89461a" providerId="LiveId" clId="{327369D2-3495-40E2-8D34-DFDAE0ED59D5}" dt="2021-02-15T23:26:49.687" v="3775" actId="478"/>
          <ac:spMkLst>
            <pc:docMk/>
            <pc:sldMk cId="2144347613" sldId="309"/>
            <ac:spMk id="5" creationId="{1F8ECFE4-76CE-4223-9FE3-83C74D337170}"/>
          </ac:spMkLst>
        </pc:spChg>
        <pc:spChg chg="del mod">
          <ac:chgData name="Eugene Ng" userId="539ef1ee8c89461a" providerId="LiveId" clId="{327369D2-3495-40E2-8D34-DFDAE0ED59D5}" dt="2021-02-15T23:20:31.511" v="3661" actId="478"/>
          <ac:spMkLst>
            <pc:docMk/>
            <pc:sldMk cId="2144347613" sldId="309"/>
            <ac:spMk id="10" creationId="{15B31391-95AE-4FC3-9F7C-7FE4A1E136D7}"/>
          </ac:spMkLst>
        </pc:spChg>
        <pc:spChg chg="add mod">
          <ac:chgData name="Eugene Ng" userId="539ef1ee8c89461a" providerId="LiveId" clId="{327369D2-3495-40E2-8D34-DFDAE0ED59D5}" dt="2021-02-15T23:26:27.764" v="3769" actId="164"/>
          <ac:spMkLst>
            <pc:docMk/>
            <pc:sldMk cId="2144347613" sldId="309"/>
            <ac:spMk id="26" creationId="{1E5FF6AE-58CD-4354-B7FC-F0FE74A70B9E}"/>
          </ac:spMkLst>
        </pc:spChg>
        <pc:spChg chg="add mod">
          <ac:chgData name="Eugene Ng" userId="539ef1ee8c89461a" providerId="LiveId" clId="{327369D2-3495-40E2-8D34-DFDAE0ED59D5}" dt="2021-02-15T23:26:16.293" v="3767" actId="164"/>
          <ac:spMkLst>
            <pc:docMk/>
            <pc:sldMk cId="2144347613" sldId="309"/>
            <ac:spMk id="27" creationId="{926918FB-8C17-4F4B-BAAA-E094FB366811}"/>
          </ac:spMkLst>
        </pc:spChg>
        <pc:spChg chg="add mod">
          <ac:chgData name="Eugene Ng" userId="539ef1ee8c89461a" providerId="LiveId" clId="{327369D2-3495-40E2-8D34-DFDAE0ED59D5}" dt="2021-02-15T23:26:20.374" v="3768" actId="164"/>
          <ac:spMkLst>
            <pc:docMk/>
            <pc:sldMk cId="2144347613" sldId="309"/>
            <ac:spMk id="28" creationId="{B922971B-1727-4A90-B8F3-DEE6BD534F82}"/>
          </ac:spMkLst>
        </pc:spChg>
        <pc:spChg chg="add mod">
          <ac:chgData name="Eugene Ng" userId="539ef1ee8c89461a" providerId="LiveId" clId="{327369D2-3495-40E2-8D34-DFDAE0ED59D5}" dt="2021-02-16T02:29:22.528" v="5896" actId="115"/>
          <ac:spMkLst>
            <pc:docMk/>
            <pc:sldMk cId="2144347613" sldId="309"/>
            <ac:spMk id="29" creationId="{BFD3EE54-0BB1-4DDE-8AA6-2DF7D75705C7}"/>
          </ac:spMkLst>
        </pc:spChg>
        <pc:spChg chg="add mod">
          <ac:chgData name="Eugene Ng" userId="539ef1ee8c89461a" providerId="LiveId" clId="{327369D2-3495-40E2-8D34-DFDAE0ED59D5}" dt="2021-02-16T02:29:27.968" v="5897" actId="115"/>
          <ac:spMkLst>
            <pc:docMk/>
            <pc:sldMk cId="2144347613" sldId="309"/>
            <ac:spMk id="30" creationId="{C2C3512B-D8F7-4361-88AC-DF02C2ACA187}"/>
          </ac:spMkLst>
        </pc:spChg>
        <pc:spChg chg="add mod">
          <ac:chgData name="Eugene Ng" userId="539ef1ee8c89461a" providerId="LiveId" clId="{327369D2-3495-40E2-8D34-DFDAE0ED59D5}" dt="2021-02-15T23:27:50.928" v="3783" actId="1076"/>
          <ac:spMkLst>
            <pc:docMk/>
            <pc:sldMk cId="2144347613" sldId="309"/>
            <ac:spMk id="31" creationId="{65DA93A4-FC98-465B-AFDA-44D3586A0CED}"/>
          </ac:spMkLst>
        </pc:spChg>
        <pc:grpChg chg="del">
          <ac:chgData name="Eugene Ng" userId="539ef1ee8c89461a" providerId="LiveId" clId="{327369D2-3495-40E2-8D34-DFDAE0ED59D5}" dt="2021-02-15T23:20:20.743" v="3657" actId="478"/>
          <ac:grpSpMkLst>
            <pc:docMk/>
            <pc:sldMk cId="2144347613" sldId="309"/>
            <ac:grpSpMk id="6" creationId="{1A658135-9910-416C-A57C-D40A0F99E733}"/>
          </ac:grpSpMkLst>
        </pc:grpChg>
        <pc:grpChg chg="add mod">
          <ac:chgData name="Eugene Ng" userId="539ef1ee8c89461a" providerId="LiveId" clId="{327369D2-3495-40E2-8D34-DFDAE0ED59D5}" dt="2021-02-15T23:26:56.263" v="3777" actId="1076"/>
          <ac:grpSpMkLst>
            <pc:docMk/>
            <pc:sldMk cId="2144347613" sldId="309"/>
            <ac:grpSpMk id="14" creationId="{80A98728-E478-4FB1-BD33-E44C2E756736}"/>
          </ac:grpSpMkLst>
        </pc:grpChg>
        <pc:grpChg chg="add mod">
          <ac:chgData name="Eugene Ng" userId="539ef1ee8c89461a" providerId="LiveId" clId="{327369D2-3495-40E2-8D34-DFDAE0ED59D5}" dt="2021-02-15T23:26:38.248" v="3771" actId="1076"/>
          <ac:grpSpMkLst>
            <pc:docMk/>
            <pc:sldMk cId="2144347613" sldId="309"/>
            <ac:grpSpMk id="16" creationId="{E8E4CCED-B6B0-4FD1-B83F-C2208BEE31C0}"/>
          </ac:grpSpMkLst>
        </pc:grpChg>
        <pc:grpChg chg="add mod">
          <ac:chgData name="Eugene Ng" userId="539ef1ee8c89461a" providerId="LiveId" clId="{327369D2-3495-40E2-8D34-DFDAE0ED59D5}" dt="2021-02-15T23:27:58" v="3797" actId="1038"/>
          <ac:grpSpMkLst>
            <pc:docMk/>
            <pc:sldMk cId="2144347613" sldId="309"/>
            <ac:grpSpMk id="18" creationId="{CF8DA01B-289A-4AD2-BD88-EC081AC7EA00}"/>
          </ac:grpSpMkLst>
        </pc:grpChg>
        <pc:grpChg chg="del">
          <ac:chgData name="Eugene Ng" userId="539ef1ee8c89461a" providerId="LiveId" clId="{327369D2-3495-40E2-8D34-DFDAE0ED59D5}" dt="2021-02-15T23:20:21.887" v="3658" actId="478"/>
          <ac:grpSpMkLst>
            <pc:docMk/>
            <pc:sldMk cId="2144347613" sldId="309"/>
            <ac:grpSpMk id="25" creationId="{3F943028-FA04-4220-96F0-C18B1735AE06}"/>
          </ac:grpSpMkLst>
        </pc:grpChg>
        <pc:picChg chg="add mod">
          <ac:chgData name="Eugene Ng" userId="539ef1ee8c89461a" providerId="LiveId" clId="{327369D2-3495-40E2-8D34-DFDAE0ED59D5}" dt="2021-02-15T23:27:02.044" v="3778" actId="1440"/>
          <ac:picMkLst>
            <pc:docMk/>
            <pc:sldMk cId="2144347613" sldId="309"/>
            <ac:picMk id="7" creationId="{BEE2E589-E635-4FCA-B688-A10DB99E769F}"/>
          </ac:picMkLst>
        </pc:picChg>
        <pc:picChg chg="add mod">
          <ac:chgData name="Eugene Ng" userId="539ef1ee8c89461a" providerId="LiveId" clId="{327369D2-3495-40E2-8D34-DFDAE0ED59D5}" dt="2021-02-15T23:27:20.813" v="3781" actId="1440"/>
          <ac:picMkLst>
            <pc:docMk/>
            <pc:sldMk cId="2144347613" sldId="309"/>
            <ac:picMk id="9" creationId="{E0BCC8DE-4FF3-4021-9333-0D9D58A5065D}"/>
          </ac:picMkLst>
        </pc:picChg>
        <pc:picChg chg="add mod">
          <ac:chgData name="Eugene Ng" userId="539ef1ee8c89461a" providerId="LiveId" clId="{327369D2-3495-40E2-8D34-DFDAE0ED59D5}" dt="2021-02-15T23:27:54.235" v="3784" actId="1440"/>
          <ac:picMkLst>
            <pc:docMk/>
            <pc:sldMk cId="2144347613" sldId="309"/>
            <ac:picMk id="13" creationId="{18358607-F6B1-4642-A9FA-DD2F92DFF322}"/>
          </ac:picMkLst>
        </pc:picChg>
      </pc:sldChg>
      <pc:sldChg chg="new del">
        <pc:chgData name="Eugene Ng" userId="539ef1ee8c89461a" providerId="LiveId" clId="{327369D2-3495-40E2-8D34-DFDAE0ED59D5}" dt="2021-02-15T23:19:05.203" v="3577" actId="2696"/>
        <pc:sldMkLst>
          <pc:docMk/>
          <pc:sldMk cId="2544850368" sldId="309"/>
        </pc:sldMkLst>
      </pc:sldChg>
      <pc:sldChg chg="addSp delSp modSp add mod">
        <pc:chgData name="Eugene Ng" userId="539ef1ee8c89461a" providerId="LiveId" clId="{327369D2-3495-40E2-8D34-DFDAE0ED59D5}" dt="2021-02-16T04:12:06.561" v="6195" actId="14100"/>
        <pc:sldMkLst>
          <pc:docMk/>
          <pc:sldMk cId="43127444" sldId="310"/>
        </pc:sldMkLst>
        <pc:spChg chg="mod">
          <ac:chgData name="Eugene Ng" userId="539ef1ee8c89461a" providerId="LiveId" clId="{327369D2-3495-40E2-8D34-DFDAE0ED59D5}" dt="2021-02-15T23:28:31.711" v="3821" actId="20577"/>
          <ac:spMkLst>
            <pc:docMk/>
            <pc:sldMk cId="43127444" sldId="310"/>
            <ac:spMk id="2" creationId="{BEC8A3F5-E791-4564-AAE9-09B4BCCA7999}"/>
          </ac:spMkLst>
        </pc:spChg>
        <pc:spChg chg="del">
          <ac:chgData name="Eugene Ng" userId="539ef1ee8c89461a" providerId="LiveId" clId="{327369D2-3495-40E2-8D34-DFDAE0ED59D5}" dt="2021-02-15T23:20:01.135" v="3656" actId="478"/>
          <ac:spMkLst>
            <pc:docMk/>
            <pc:sldMk cId="43127444" sldId="310"/>
            <ac:spMk id="5" creationId="{1F8ECFE4-76CE-4223-9FE3-83C74D337170}"/>
          </ac:spMkLst>
        </pc:spChg>
        <pc:spChg chg="del mod">
          <ac:chgData name="Eugene Ng" userId="539ef1ee8c89461a" providerId="LiveId" clId="{327369D2-3495-40E2-8D34-DFDAE0ED59D5}" dt="2021-02-15T23:33:56.117" v="4018"/>
          <ac:spMkLst>
            <pc:docMk/>
            <pc:sldMk cId="43127444" sldId="310"/>
            <ac:spMk id="8" creationId="{19DAD5F5-63E6-4502-9051-19172F10113C}"/>
          </ac:spMkLst>
        </pc:spChg>
        <pc:spChg chg="add mod">
          <ac:chgData name="Eugene Ng" userId="539ef1ee8c89461a" providerId="LiveId" clId="{327369D2-3495-40E2-8D34-DFDAE0ED59D5}" dt="2021-02-15T23:34:56.493" v="4045" actId="164"/>
          <ac:spMkLst>
            <pc:docMk/>
            <pc:sldMk cId="43127444" sldId="310"/>
            <ac:spMk id="9" creationId="{65EB93F4-C064-4FC5-8D1D-37E6A8899827}"/>
          </ac:spMkLst>
        </pc:spChg>
        <pc:spChg chg="del">
          <ac:chgData name="Eugene Ng" userId="539ef1ee8c89461a" providerId="LiveId" clId="{327369D2-3495-40E2-8D34-DFDAE0ED59D5}" dt="2021-02-15T23:19:58.915" v="3655" actId="478"/>
          <ac:spMkLst>
            <pc:docMk/>
            <pc:sldMk cId="43127444" sldId="310"/>
            <ac:spMk id="10" creationId="{15B31391-95AE-4FC3-9F7C-7FE4A1E136D7}"/>
          </ac:spMkLst>
        </pc:spChg>
        <pc:spChg chg="add mod">
          <ac:chgData name="Eugene Ng" userId="539ef1ee8c89461a" providerId="LiveId" clId="{327369D2-3495-40E2-8D34-DFDAE0ED59D5}" dt="2021-02-16T04:11:58.801" v="6194" actId="20577"/>
          <ac:spMkLst>
            <pc:docMk/>
            <pc:sldMk cId="43127444" sldId="310"/>
            <ac:spMk id="16" creationId="{DEF000EC-DE6D-4A1A-B9D3-A088E155BF0C}"/>
          </ac:spMkLst>
        </pc:spChg>
        <pc:spChg chg="add del mod">
          <ac:chgData name="Eugene Ng" userId="539ef1ee8c89461a" providerId="LiveId" clId="{327369D2-3495-40E2-8D34-DFDAE0ED59D5}" dt="2021-02-16T02:18:25.689" v="5714" actId="478"/>
          <ac:spMkLst>
            <pc:docMk/>
            <pc:sldMk cId="43127444" sldId="310"/>
            <ac:spMk id="18" creationId="{AB3D2B28-E289-4B3B-90B2-00207DC858C3}"/>
          </ac:spMkLst>
        </pc:spChg>
        <pc:grpChg chg="del">
          <ac:chgData name="Eugene Ng" userId="539ef1ee8c89461a" providerId="LiveId" clId="{327369D2-3495-40E2-8D34-DFDAE0ED59D5}" dt="2021-02-15T23:19:54.775" v="3653" actId="478"/>
          <ac:grpSpMkLst>
            <pc:docMk/>
            <pc:sldMk cId="43127444" sldId="310"/>
            <ac:grpSpMk id="6" creationId="{1A658135-9910-416C-A57C-D40A0F99E733}"/>
          </ac:grpSpMkLst>
        </pc:grpChg>
        <pc:grpChg chg="add mod">
          <ac:chgData name="Eugene Ng" userId="539ef1ee8c89461a" providerId="LiveId" clId="{327369D2-3495-40E2-8D34-DFDAE0ED59D5}" dt="2021-02-16T04:12:06.561" v="6195" actId="14100"/>
          <ac:grpSpMkLst>
            <pc:docMk/>
            <pc:sldMk cId="43127444" sldId="310"/>
            <ac:grpSpMk id="12" creationId="{50240E71-CA28-4FE0-AFB7-CE1522858FC8}"/>
          </ac:grpSpMkLst>
        </pc:grpChg>
        <pc:grpChg chg="del">
          <ac:chgData name="Eugene Ng" userId="539ef1ee8c89461a" providerId="LiveId" clId="{327369D2-3495-40E2-8D34-DFDAE0ED59D5}" dt="2021-02-15T23:19:56.135" v="3654" actId="478"/>
          <ac:grpSpMkLst>
            <pc:docMk/>
            <pc:sldMk cId="43127444" sldId="310"/>
            <ac:grpSpMk id="25" creationId="{3F943028-FA04-4220-96F0-C18B1735AE06}"/>
          </ac:grpSpMkLst>
        </pc:grpChg>
        <pc:picChg chg="add mod">
          <ac:chgData name="Eugene Ng" userId="539ef1ee8c89461a" providerId="LiveId" clId="{327369D2-3495-40E2-8D34-DFDAE0ED59D5}" dt="2021-02-15T23:34:56.493" v="4045" actId="164"/>
          <ac:picMkLst>
            <pc:docMk/>
            <pc:sldMk cId="43127444" sldId="310"/>
            <ac:picMk id="7" creationId="{E82C8816-5CCE-46B4-805C-F20ED3B74886}"/>
          </ac:picMkLst>
        </pc:picChg>
      </pc:sldChg>
      <pc:sldMasterChg chg="modSp mod addSldLayout modSldLayout">
        <pc:chgData name="Eugene Ng" userId="539ef1ee8c89461a" providerId="LiveId" clId="{327369D2-3495-40E2-8D34-DFDAE0ED59D5}" dt="2021-02-15T21:26:47.655" v="72" actId="14100"/>
        <pc:sldMasterMkLst>
          <pc:docMk/>
          <pc:sldMasterMk cId="354603096" sldId="2147483660"/>
        </pc:sldMasterMkLst>
        <pc:spChg chg="mod">
          <ac:chgData name="Eugene Ng" userId="539ef1ee8c89461a" providerId="LiveId" clId="{327369D2-3495-40E2-8D34-DFDAE0ED59D5}" dt="2021-02-15T21:24:45.466" v="12" actId="14100"/>
          <ac:spMkLst>
            <pc:docMk/>
            <pc:sldMasterMk cId="354603096" sldId="2147483660"/>
            <ac:spMk id="2" creationId="{00000000-0000-0000-0000-000000000000}"/>
          </ac:spMkLst>
        </pc:spChg>
        <pc:spChg chg="mod">
          <ac:chgData name="Eugene Ng" userId="539ef1ee8c89461a" providerId="LiveId" clId="{327369D2-3495-40E2-8D34-DFDAE0ED59D5}" dt="2021-02-15T21:25:50.327" v="66" actId="14100"/>
          <ac:spMkLst>
            <pc:docMk/>
            <pc:sldMasterMk cId="354603096" sldId="2147483660"/>
            <ac:spMk id="3" creationId="{00000000-0000-0000-0000-000000000000}"/>
          </ac:spMkLst>
        </pc:spChg>
        <pc:spChg chg="mod">
          <ac:chgData name="Eugene Ng" userId="539ef1ee8c89461a" providerId="LiveId" clId="{327369D2-3495-40E2-8D34-DFDAE0ED59D5}" dt="2021-02-15T21:26:47.655" v="72" actId="14100"/>
          <ac:spMkLst>
            <pc:docMk/>
            <pc:sldMasterMk cId="354603096" sldId="2147483660"/>
            <ac:spMk id="7" creationId="{416A0E3C-60E6-4F39-BC55-5F7C224E1F7C}"/>
          </ac:spMkLst>
        </pc:spChg>
        <pc:cxnChg chg="mod">
          <ac:chgData name="Eugene Ng" userId="539ef1ee8c89461a" providerId="LiveId" clId="{327369D2-3495-40E2-8D34-DFDAE0ED59D5}" dt="2021-02-15T21:24:55.614" v="60" actId="1035"/>
          <ac:cxnSpMkLst>
            <pc:docMk/>
            <pc:sldMasterMk cId="354603096" sldId="2147483660"/>
            <ac:cxnSpMk id="10" creationId="{C5025DAC-8B93-4160-B017-3A274A5828C0}"/>
          </ac:cxnSpMkLst>
        </pc:cxnChg>
        <pc:sldLayoutChg chg="new mod">
          <pc:chgData name="Eugene Ng" userId="539ef1ee8c89461a" providerId="LiveId" clId="{327369D2-3495-40E2-8D34-DFDAE0ED59D5}" dt="2021-02-15T21:23:17.933" v="6" actId="11236"/>
          <pc:sldLayoutMkLst>
            <pc:docMk/>
            <pc:sldMasterMk cId="354603096" sldId="2147483660"/>
            <pc:sldLayoutMk cId="1466152574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976A-8627-4A74-A64F-EB9E238B3E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B8DD-1B4A-46DC-9EBC-234C0CCD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my favorite websites for pulling up stock info.  One of yahoo’s best features</a:t>
            </a:r>
          </a:p>
          <a:p>
            <a:endParaRPr lang="en-US" dirty="0"/>
          </a:p>
          <a:p>
            <a:r>
              <a:rPr lang="en-US" dirty="0"/>
              <a:t>Use mix of selenium and scrapy</a:t>
            </a:r>
          </a:p>
          <a:p>
            <a:endParaRPr lang="en-US" dirty="0"/>
          </a:p>
          <a:p>
            <a:r>
              <a:rPr lang="en-US" dirty="0"/>
              <a:t>This made for a very wide (feature rich)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B8DD-1B4A-46DC-9EBC-234C0CCD5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</a:t>
            </a:r>
            <a:r>
              <a:rPr lang="en-US" dirty="0" err="1"/>
              <a:t>spx</a:t>
            </a:r>
            <a:r>
              <a:rPr lang="en-US" dirty="0"/>
              <a:t>?</a:t>
            </a:r>
          </a:p>
          <a:p>
            <a:r>
              <a:rPr lang="en-US" dirty="0"/>
              <a:t>Reliable companies.</a:t>
            </a:r>
          </a:p>
          <a:p>
            <a:r>
              <a:rPr lang="en-US" dirty="0"/>
              <a:t>Not likely to go bust on you</a:t>
            </a:r>
          </a:p>
          <a:p>
            <a:r>
              <a:rPr lang="en-US" dirty="0"/>
              <a:t>Good choice for LT investing</a:t>
            </a:r>
          </a:p>
          <a:p>
            <a:r>
              <a:rPr lang="en-US" dirty="0"/>
              <a:t>More reliable financials….sort of</a:t>
            </a:r>
          </a:p>
          <a:p>
            <a:r>
              <a:rPr lang="en-US" dirty="0"/>
              <a:t>Good analyst coverage</a:t>
            </a:r>
          </a:p>
          <a:p>
            <a:r>
              <a:rPr lang="en-US" dirty="0"/>
              <a:t>Adequate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B8DD-1B4A-46DC-9EBC-234C0CCD5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</a:t>
            </a:r>
          </a:p>
          <a:p>
            <a:r>
              <a:rPr lang="en-US" dirty="0"/>
              <a:t>Father of value investing</a:t>
            </a:r>
          </a:p>
          <a:p>
            <a:r>
              <a:rPr lang="en-US" dirty="0"/>
              <a:t>Don’t lose capital</a:t>
            </a:r>
          </a:p>
          <a:p>
            <a:r>
              <a:rPr lang="en-US" dirty="0"/>
              <a:t>Avoid the flashy companies and the ones you don’t understand</a:t>
            </a:r>
          </a:p>
          <a:p>
            <a:r>
              <a:rPr lang="en-US" dirty="0"/>
              <a:t>Long-term perspective.  Antithesis to </a:t>
            </a:r>
            <a:r>
              <a:rPr lang="en-US" dirty="0" err="1"/>
              <a:t>gamestop</a:t>
            </a:r>
            <a:endParaRPr lang="en-US" dirty="0"/>
          </a:p>
          <a:p>
            <a:r>
              <a:rPr lang="en-US" dirty="0"/>
              <a:t>Diversity</a:t>
            </a:r>
          </a:p>
          <a:p>
            <a:endParaRPr lang="en-US" dirty="0"/>
          </a:p>
          <a:p>
            <a:r>
              <a:rPr lang="en-US" dirty="0"/>
              <a:t>Bottom-up:</a:t>
            </a:r>
          </a:p>
          <a:p>
            <a:r>
              <a:rPr lang="en-US" dirty="0"/>
              <a:t>Was hoping for a eureka where all categories could be cross-ref’d to arrive at a magic list, but no such luck</a:t>
            </a:r>
          </a:p>
          <a:p>
            <a:r>
              <a:rPr lang="en-US" dirty="0"/>
              <a:t>Found that these criteria were often mutually exclusive</a:t>
            </a:r>
          </a:p>
          <a:p>
            <a:r>
              <a:rPr lang="en-US" dirty="0"/>
              <a:t>Used quantile approach and merging of like ratios/data</a:t>
            </a:r>
          </a:p>
          <a:p>
            <a:endParaRPr lang="en-US" dirty="0"/>
          </a:p>
          <a:p>
            <a:r>
              <a:rPr lang="en-US" dirty="0"/>
              <a:t>Was very interested in the governance scores, because not sure where else you can get all of them in one place</a:t>
            </a:r>
          </a:p>
          <a:p>
            <a:r>
              <a:rPr lang="en-US" dirty="0"/>
              <a:t>Must take consensus estimates with a huge grain of salt.  Things to consider, # of analysts, quality of analysts, they’re often wrong</a:t>
            </a:r>
          </a:p>
          <a:p>
            <a:r>
              <a:rPr lang="en-US" dirty="0"/>
              <a:t>Good dividends, very defensive posture, consistent div flow is not to be understated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B8DD-1B4A-46DC-9EBC-234C0CCD5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 – pharma - cystic fibrosis.  Very rosy analyst estimates</a:t>
            </a:r>
          </a:p>
          <a:p>
            <a:r>
              <a:rPr lang="en-US" dirty="0"/>
              <a:t>Zoetis – healthcare, vaccines, etc.  PE looks quite high, but maybe worth a look</a:t>
            </a:r>
          </a:p>
          <a:p>
            <a:r>
              <a:rPr lang="en-US" dirty="0"/>
              <a:t>CVS – decent div and estimates</a:t>
            </a:r>
          </a:p>
          <a:p>
            <a:r>
              <a:rPr lang="en-US" dirty="0"/>
              <a:t>Dish – good estimates</a:t>
            </a:r>
          </a:p>
          <a:p>
            <a:r>
              <a:rPr lang="en-US" dirty="0"/>
              <a:t>TSN – good estimates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B8DD-1B4A-46DC-9EBC-234C0CCD5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B8DD-1B4A-46DC-9EBC-234C0CCD5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E57-BC88-470F-8B50-BE6CDA7EEED9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48E30-833B-4A04-83BF-1A85D17CEEE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EF28-3140-42DB-BDC2-BDA0D7BDB47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2299-37C2-4397-86EC-E06D7562966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0D3A-E754-440A-9DB1-21C1C93A8AA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29D0-5E8E-44D0-8607-F37C4892EF7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7DD-28F2-4A15-A54E-21D8B1836018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1A-A67F-46C0-A670-8429A9F1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FEFFE-EB90-4449-849A-FC5F8F57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46B3-D423-4C31-BD16-94BDE878D7C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93C7-DA9C-45CA-A7D5-A449E0B6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7245F-19FB-49D0-A23C-AD018377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61FE-0EE5-4FE9-9BA3-2A85FC40D27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F2CD5F2-4C38-42CD-95E7-14680369A7A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633556"/>
            <a:ext cx="12188825" cy="2244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61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01530"/>
            <a:ext cx="10058400" cy="512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FDDF3AC-E0C9-4546-93F1-2D02EB440FD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858283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ance.yaho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Franklin Gothic Demi" panose="020B0703020102020204" pitchFamily="34" charset="0"/>
              </a:rPr>
              <a:t>Scrapy Project</a:t>
            </a:r>
            <a:r>
              <a:rPr lang="en-US" sz="3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:</a:t>
            </a:r>
            <a:br>
              <a:rPr lang="en-US" sz="4400" dirty="0">
                <a:solidFill>
                  <a:schemeClr val="tx1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Franklin Gothic Demi" panose="020B0703020102020204" pitchFamily="34" charset="0"/>
              </a:rPr>
              <a:t>S&amp;P 500 Investment Search</a:t>
            </a:r>
            <a:endParaRPr lang="en-US" sz="44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Feb 15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Utilities Sector – Bottom-up (company)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DA01B-289A-4AD2-BD88-EC081AC7EA00}"/>
              </a:ext>
            </a:extLst>
          </p:cNvPr>
          <p:cNvGrpSpPr/>
          <p:nvPr/>
        </p:nvGrpSpPr>
        <p:grpSpPr>
          <a:xfrm>
            <a:off x="1229639" y="4948051"/>
            <a:ext cx="6954220" cy="1124107"/>
            <a:chOff x="1200799" y="3936794"/>
            <a:chExt cx="6954220" cy="112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58607-F6B1-4642-A9FA-DD2F92DF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799" y="3936794"/>
              <a:ext cx="6954220" cy="112410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FF6AE-58CD-4354-B7FC-F0FE74A70B9E}"/>
                </a:ext>
              </a:extLst>
            </p:cNvPr>
            <p:cNvSpPr/>
            <p:nvPr/>
          </p:nvSpPr>
          <p:spPr>
            <a:xfrm>
              <a:off x="1309447" y="4535017"/>
              <a:ext cx="495139" cy="2512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A98728-E478-4FB1-BD33-E44C2E756736}"/>
              </a:ext>
            </a:extLst>
          </p:cNvPr>
          <p:cNvGrpSpPr/>
          <p:nvPr/>
        </p:nvGrpSpPr>
        <p:grpSpPr>
          <a:xfrm>
            <a:off x="1211351" y="1511895"/>
            <a:ext cx="8745170" cy="1181265"/>
            <a:chOff x="1211351" y="1475911"/>
            <a:chExt cx="8745170" cy="11812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E2E589-E635-4FCA-B688-A10DB99E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351" y="1475911"/>
              <a:ext cx="8745170" cy="11812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6918FB-8C17-4F4B-BAAA-E094FB366811}"/>
                </a:ext>
              </a:extLst>
            </p:cNvPr>
            <p:cNvSpPr/>
            <p:nvPr/>
          </p:nvSpPr>
          <p:spPr>
            <a:xfrm>
              <a:off x="1264235" y="2365250"/>
              <a:ext cx="495139" cy="2512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E4CCED-B6B0-4FD1-B83F-C2208BEE31C0}"/>
              </a:ext>
            </a:extLst>
          </p:cNvPr>
          <p:cNvGrpSpPr/>
          <p:nvPr/>
        </p:nvGrpSpPr>
        <p:grpSpPr>
          <a:xfrm>
            <a:off x="1264235" y="3458985"/>
            <a:ext cx="9173855" cy="800212"/>
            <a:chOff x="1211351" y="2836961"/>
            <a:chExt cx="9173855" cy="8002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BCC8DE-4FF3-4021-9333-0D9D58A50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351" y="2836961"/>
              <a:ext cx="9173855" cy="8002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22971B-1727-4A90-B8F3-DEE6BD534F82}"/>
                </a:ext>
              </a:extLst>
            </p:cNvPr>
            <p:cNvSpPr/>
            <p:nvPr/>
          </p:nvSpPr>
          <p:spPr>
            <a:xfrm>
              <a:off x="1248656" y="3353626"/>
              <a:ext cx="495139" cy="2512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FD3EE54-0BB1-4DDE-8AA6-2DF7D75705C7}"/>
              </a:ext>
            </a:extLst>
          </p:cNvPr>
          <p:cNvSpPr txBox="1"/>
          <p:nvPr/>
        </p:nvSpPr>
        <p:spPr>
          <a:xfrm>
            <a:off x="633432" y="995230"/>
            <a:ext cx="81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Operating Figures</a:t>
            </a:r>
            <a:r>
              <a:rPr lang="en-US" dirty="0"/>
              <a:t>: current ratio, operating margin, profit margin, ROA, ROE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3512B-D8F7-4361-88AC-DF02C2ACA187}"/>
              </a:ext>
            </a:extLst>
          </p:cNvPr>
          <p:cNvSpPr txBox="1"/>
          <p:nvPr/>
        </p:nvSpPr>
        <p:spPr>
          <a:xfrm>
            <a:off x="548166" y="2974772"/>
            <a:ext cx="1060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Reasonable market valuations</a:t>
            </a:r>
            <a:r>
              <a:rPr lang="en-US" dirty="0"/>
              <a:t>: PE, PEG, Price-to-sales, Price-to-revenues, EV-to-Rev, EV-to-EBITDA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A93A4-FC98-465B-AFDA-44D3586A0CED}"/>
              </a:ext>
            </a:extLst>
          </p:cNvPr>
          <p:cNvSpPr txBox="1"/>
          <p:nvPr/>
        </p:nvSpPr>
        <p:spPr>
          <a:xfrm>
            <a:off x="548166" y="4495627"/>
            <a:ext cx="81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Governance scores (ESG and ISS)</a:t>
            </a:r>
          </a:p>
        </p:txBody>
      </p:sp>
    </p:spTree>
    <p:extLst>
      <p:ext uri="{BB962C8B-B14F-4D97-AF65-F5344CB8AC3E}">
        <p14:creationId xmlns:p14="http://schemas.microsoft.com/office/powerpoint/2010/main" val="21443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Final Thoughts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000EC-DE6D-4A1A-B9D3-A088E155BF0C}"/>
              </a:ext>
            </a:extLst>
          </p:cNvPr>
          <p:cNvSpPr txBox="1"/>
          <p:nvPr/>
        </p:nvSpPr>
        <p:spPr>
          <a:xfrm>
            <a:off x="633432" y="958654"/>
            <a:ext cx="8110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we in a bubble?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Perhaps more reason to currently be defensive and conservative.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40E71-CA28-4FE0-AFB7-CE1522858FC8}"/>
              </a:ext>
            </a:extLst>
          </p:cNvPr>
          <p:cNvGrpSpPr/>
          <p:nvPr/>
        </p:nvGrpSpPr>
        <p:grpSpPr>
          <a:xfrm>
            <a:off x="1097279" y="1791661"/>
            <a:ext cx="8241929" cy="4249543"/>
            <a:chOff x="1224123" y="1327986"/>
            <a:chExt cx="7879390" cy="3897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2C8816-5CCE-46B4-805C-F20ED3B74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123" y="1327986"/>
              <a:ext cx="7879390" cy="38190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B93F4-C064-4FC5-8D1D-37E6A8899827}"/>
                </a:ext>
              </a:extLst>
            </p:cNvPr>
            <p:cNvSpPr txBox="1"/>
            <p:nvPr/>
          </p:nvSpPr>
          <p:spPr>
            <a:xfrm>
              <a:off x="1224123" y="4995061"/>
              <a:ext cx="5441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Source: https://www.longtermtrends.net/sp500-price-earnings-shiller-pe-ratio/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2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A5B6-F937-4C65-9009-94AA2D5D3942}"/>
              </a:ext>
            </a:extLst>
          </p:cNvPr>
          <p:cNvSpPr txBox="1"/>
          <p:nvPr/>
        </p:nvSpPr>
        <p:spPr>
          <a:xfrm>
            <a:off x="1166070" y="1090569"/>
            <a:ext cx="998961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a short list of stocks that warrant research for potential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Exploration of the scraped data to identify useful or interesting information</a:t>
            </a:r>
          </a:p>
          <a:p>
            <a:endParaRPr lang="en-US" sz="2000" u="sng" dirty="0"/>
          </a:p>
          <a:p>
            <a:r>
              <a:rPr lang="en-US" sz="2000" b="1" u="sng" dirty="0"/>
              <a:t>Websites scraped</a:t>
            </a:r>
            <a:r>
              <a:rPr lang="en-US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finance.yahoo.com</a:t>
            </a:r>
            <a:r>
              <a:rPr lang="en-US" sz="2000" dirty="0"/>
              <a:t> &amp; </a:t>
            </a:r>
            <a:r>
              <a:rPr lang="en-US" sz="2000" dirty="0" err="1"/>
              <a:t>wikipedia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b="1" u="sng" dirty="0"/>
              <a:t>Data</a:t>
            </a:r>
            <a:r>
              <a:rPr lang="en-US" sz="2000" dirty="0"/>
              <a:t>: </a:t>
            </a:r>
          </a:p>
          <a:p>
            <a:r>
              <a:rPr lang="en-US" sz="2000" dirty="0"/>
              <a:t>Diverse stock information for all S&amp;P 500 companies as of Feb 11</a:t>
            </a:r>
            <a:r>
              <a:rPr lang="en-US" sz="2000" baseline="30000" dirty="0"/>
              <a:t>th</a:t>
            </a:r>
            <a:r>
              <a:rPr lang="en-US" sz="2000" dirty="0"/>
              <a:t>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Stock price related information: PE, 1y analyst estimates, dividends, beta,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Company financials: ROE, ROA, Profit margin, current ratio,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Governance Scores: Environmental, Social and Governance (ESG)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From Institutional Shareholder Services (ISS) and Sustainalytics</a:t>
            </a:r>
          </a:p>
        </p:txBody>
      </p:sp>
    </p:spTree>
    <p:extLst>
      <p:ext uri="{BB962C8B-B14F-4D97-AF65-F5344CB8AC3E}">
        <p14:creationId xmlns:p14="http://schemas.microsoft.com/office/powerpoint/2010/main" val="31207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The S&amp;P 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A5B6-F937-4C65-9009-94AA2D5D3942}"/>
              </a:ext>
            </a:extLst>
          </p:cNvPr>
          <p:cNvSpPr txBox="1"/>
          <p:nvPr/>
        </p:nvSpPr>
        <p:spPr>
          <a:xfrm>
            <a:off x="1097280" y="954364"/>
            <a:ext cx="998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Overview of the group (median, mean):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 Ratio: 	29,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Cap: 	$28B, $72B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Employees:  	20K, 60K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D3C689-3619-416B-BBCF-BAE1B52FD52F}"/>
              </a:ext>
            </a:extLst>
          </p:cNvPr>
          <p:cNvGrpSpPr/>
          <p:nvPr/>
        </p:nvGrpSpPr>
        <p:grpSpPr>
          <a:xfrm>
            <a:off x="255637" y="2290915"/>
            <a:ext cx="11324908" cy="4053564"/>
            <a:chOff x="472380" y="1828407"/>
            <a:chExt cx="10931186" cy="36064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C8685A-8E56-4CE0-9E02-C959BC63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380" y="1828408"/>
              <a:ext cx="5475485" cy="36064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8809FB-B6F5-45C0-985E-9461135E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578" y="1828407"/>
              <a:ext cx="5343988" cy="360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25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-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A5B6-F937-4C65-9009-94AA2D5D3942}"/>
              </a:ext>
            </a:extLst>
          </p:cNvPr>
          <p:cNvSpPr txBox="1"/>
          <p:nvPr/>
        </p:nvSpPr>
        <p:spPr>
          <a:xfrm>
            <a:off x="1166070" y="1090569"/>
            <a:ext cx="998961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Inspiration</a:t>
            </a:r>
            <a:r>
              <a:rPr lang="en-US" sz="2000" dirty="0"/>
              <a:t>: </a:t>
            </a:r>
            <a:r>
              <a:rPr lang="en-US" sz="2000" u="sng" dirty="0"/>
              <a:t>The Intelligent Investor</a:t>
            </a:r>
            <a:r>
              <a:rPr lang="en-US" sz="2000" dirty="0"/>
              <a:t> by Benjamin Graham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Generally a conservative/defensive approach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Seek companies with: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good fundamentals, dividends, moderate price ratios and adequate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Bottom-up</a:t>
            </a:r>
            <a:r>
              <a:rPr lang="en-US" sz="2000" dirty="0"/>
              <a:t>: find top contenders along the following categories and cross reference:</a:t>
            </a:r>
            <a:endParaRPr lang="en-US" sz="2000" u="sng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u="sng" dirty="0"/>
              <a:t>Operating Figures</a:t>
            </a:r>
            <a:r>
              <a:rPr lang="en-US" sz="2000" dirty="0"/>
              <a:t>: current ratio, operating margin, profit margin, ROA, ROE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u="sng" dirty="0"/>
              <a:t>Reasonable market valuations</a:t>
            </a:r>
            <a:r>
              <a:rPr lang="en-US" sz="2000" dirty="0"/>
              <a:t>: PE, PEG, Price-to-sales, Price-to-revenues, EV-to-Rev, EV-to-EBITDA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Governance scores (ESG and ISS)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Good dividends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Consensus 1-year Analyst Estimates for 2021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Top-down</a:t>
            </a:r>
            <a:r>
              <a:rPr lang="en-US" sz="2000" dirty="0"/>
              <a:t>: which sectors are most attractive?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Utilize above mentioned categories on the sector groups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3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– Bottom-up (company)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ECFE4-76CE-4223-9FE3-83C74D337170}"/>
              </a:ext>
            </a:extLst>
          </p:cNvPr>
          <p:cNvSpPr txBox="1"/>
          <p:nvPr/>
        </p:nvSpPr>
        <p:spPr>
          <a:xfrm>
            <a:off x="622881" y="926794"/>
            <a:ext cx="81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Operating Figures</a:t>
            </a:r>
            <a:r>
              <a:rPr lang="en-US" dirty="0"/>
              <a:t>: current ratio, operating margin, profit margin, ROA, ROE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368568-E33C-47B0-A3D2-4F7E0CBC5ACC}"/>
              </a:ext>
            </a:extLst>
          </p:cNvPr>
          <p:cNvGrpSpPr/>
          <p:nvPr/>
        </p:nvGrpSpPr>
        <p:grpSpPr>
          <a:xfrm>
            <a:off x="1197864" y="1369278"/>
            <a:ext cx="7191043" cy="2077896"/>
            <a:chOff x="1197864" y="1369278"/>
            <a:chExt cx="7191043" cy="20778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B9A73D-7B1F-4B3A-9FDE-178886FC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864" y="1369278"/>
              <a:ext cx="7191043" cy="20778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306045-17E9-423D-94F6-D0011E19F604}"/>
                </a:ext>
              </a:extLst>
            </p:cNvPr>
            <p:cNvSpPr/>
            <p:nvPr/>
          </p:nvSpPr>
          <p:spPr>
            <a:xfrm>
              <a:off x="1223031" y="2817107"/>
              <a:ext cx="6964540" cy="557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B31391-95AE-4FC3-9F7C-7FE4A1E136D7}"/>
              </a:ext>
            </a:extLst>
          </p:cNvPr>
          <p:cNvSpPr txBox="1"/>
          <p:nvPr/>
        </p:nvSpPr>
        <p:spPr>
          <a:xfrm>
            <a:off x="549688" y="3657600"/>
            <a:ext cx="1060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Reasonable market valuations</a:t>
            </a:r>
            <a:r>
              <a:rPr lang="en-US" dirty="0"/>
              <a:t>: PE, PEG, Price-to-sales, Price-to-revenues, EV-to-Rev, EV-to-EBITDA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2CC24-3E24-4976-848C-A49EBACE2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457" y="4074163"/>
            <a:ext cx="7547481" cy="236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D597D-2913-4762-BA4A-E92BCC53E680}"/>
              </a:ext>
            </a:extLst>
          </p:cNvPr>
          <p:cNvSpPr/>
          <p:nvPr/>
        </p:nvSpPr>
        <p:spPr>
          <a:xfrm>
            <a:off x="1223030" y="4616488"/>
            <a:ext cx="7445481" cy="95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62E47-2035-400C-8202-58920C99A923}"/>
              </a:ext>
            </a:extLst>
          </p:cNvPr>
          <p:cNvSpPr/>
          <p:nvPr/>
        </p:nvSpPr>
        <p:spPr>
          <a:xfrm>
            <a:off x="1246099" y="6007608"/>
            <a:ext cx="7445481" cy="373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– Bottom-up (company)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ECFE4-76CE-4223-9FE3-83C74D337170}"/>
              </a:ext>
            </a:extLst>
          </p:cNvPr>
          <p:cNvSpPr txBox="1"/>
          <p:nvPr/>
        </p:nvSpPr>
        <p:spPr>
          <a:xfrm>
            <a:off x="622881" y="926794"/>
            <a:ext cx="81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Governance scores (ESG and ISS)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31391-95AE-4FC3-9F7C-7FE4A1E136D7}"/>
              </a:ext>
            </a:extLst>
          </p:cNvPr>
          <p:cNvSpPr txBox="1"/>
          <p:nvPr/>
        </p:nvSpPr>
        <p:spPr>
          <a:xfrm>
            <a:off x="549688" y="3557016"/>
            <a:ext cx="1060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Stocks to short? Based on ‘short’ data and bearish 1y analyst estimates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658135-9910-416C-A57C-D40A0F99E733}"/>
              </a:ext>
            </a:extLst>
          </p:cNvPr>
          <p:cNvGrpSpPr/>
          <p:nvPr/>
        </p:nvGrpSpPr>
        <p:grpSpPr>
          <a:xfrm>
            <a:off x="1097280" y="1317833"/>
            <a:ext cx="8110058" cy="2063025"/>
            <a:chOff x="1097280" y="1317833"/>
            <a:chExt cx="8110058" cy="2063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7F5507-A222-4FC6-BD31-67462084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1" y="1317833"/>
              <a:ext cx="8110057" cy="20630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562E47-2035-400C-8202-58920C99A923}"/>
                </a:ext>
              </a:extLst>
            </p:cNvPr>
            <p:cNvSpPr/>
            <p:nvPr/>
          </p:nvSpPr>
          <p:spPr>
            <a:xfrm>
              <a:off x="1097280" y="2751820"/>
              <a:ext cx="8019288" cy="3338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12A59-B836-4AC4-9EC3-1F00FAD6A290}"/>
                </a:ext>
              </a:extLst>
            </p:cNvPr>
            <p:cNvSpPr/>
            <p:nvPr/>
          </p:nvSpPr>
          <p:spPr>
            <a:xfrm>
              <a:off x="1097280" y="1928436"/>
              <a:ext cx="8019288" cy="5192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943028-FA04-4220-96F0-C18B1735AE06}"/>
              </a:ext>
            </a:extLst>
          </p:cNvPr>
          <p:cNvGrpSpPr/>
          <p:nvPr/>
        </p:nvGrpSpPr>
        <p:grpSpPr>
          <a:xfrm>
            <a:off x="1097279" y="3991461"/>
            <a:ext cx="8257033" cy="2473347"/>
            <a:chOff x="1097279" y="3991461"/>
            <a:chExt cx="8208885" cy="25799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095853-232C-4DEA-B4E9-23A4062F4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79" y="3991461"/>
              <a:ext cx="8208885" cy="25799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D14B9-297F-4F26-B250-80DC77494C58}"/>
                </a:ext>
              </a:extLst>
            </p:cNvPr>
            <p:cNvSpPr/>
            <p:nvPr/>
          </p:nvSpPr>
          <p:spPr>
            <a:xfrm>
              <a:off x="1216152" y="6300216"/>
              <a:ext cx="429768" cy="2620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34925E-E41C-474C-BA1F-369464D9E36F}"/>
                </a:ext>
              </a:extLst>
            </p:cNvPr>
            <p:cNvSpPr/>
            <p:nvPr/>
          </p:nvSpPr>
          <p:spPr>
            <a:xfrm>
              <a:off x="1216152" y="5152407"/>
              <a:ext cx="429768" cy="2620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11E1F-8C42-4BEA-AAB4-CDC6EA7E15AB}"/>
                </a:ext>
              </a:extLst>
            </p:cNvPr>
            <p:cNvSpPr/>
            <p:nvPr/>
          </p:nvSpPr>
          <p:spPr>
            <a:xfrm>
              <a:off x="1153668" y="4577517"/>
              <a:ext cx="492252" cy="2620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C4B80E-8CE3-497F-8478-8C07DD4B3B80}"/>
                </a:ext>
              </a:extLst>
            </p:cNvPr>
            <p:cNvSpPr/>
            <p:nvPr/>
          </p:nvSpPr>
          <p:spPr>
            <a:xfrm>
              <a:off x="1216152" y="5725326"/>
              <a:ext cx="429768" cy="2633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53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5D1038-169E-496D-9A27-3F1E643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4" y="2175295"/>
            <a:ext cx="5564458" cy="3709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– Top-down (Sector)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A8CBDF-5247-4BDB-8677-BA7C0CBB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31" y="1915029"/>
            <a:ext cx="6076336" cy="4050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D20BE5-EEAE-4148-842F-3462A14C107A}"/>
              </a:ext>
            </a:extLst>
          </p:cNvPr>
          <p:cNvSpPr txBox="1"/>
          <p:nvPr/>
        </p:nvSpPr>
        <p:spPr>
          <a:xfrm>
            <a:off x="1934178" y="1607252"/>
            <a:ext cx="25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Analyst 1y Estimates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C9D00-BDD9-4AD3-AD9B-49B77A90B050}"/>
              </a:ext>
            </a:extLst>
          </p:cNvPr>
          <p:cNvSpPr txBox="1"/>
          <p:nvPr/>
        </p:nvSpPr>
        <p:spPr>
          <a:xfrm>
            <a:off x="8112474" y="1603600"/>
            <a:ext cx="25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Dividend Yield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C199D-CCFD-468E-B642-54CF69991CFD}"/>
              </a:ext>
            </a:extLst>
          </p:cNvPr>
          <p:cNvSpPr/>
          <p:nvPr/>
        </p:nvSpPr>
        <p:spPr>
          <a:xfrm>
            <a:off x="2793714" y="3136392"/>
            <a:ext cx="452406" cy="649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A291-1F87-4AB3-8425-354E08CFC95B}"/>
              </a:ext>
            </a:extLst>
          </p:cNvPr>
          <p:cNvSpPr/>
          <p:nvPr/>
        </p:nvSpPr>
        <p:spPr>
          <a:xfrm>
            <a:off x="8641080" y="2830068"/>
            <a:ext cx="502920" cy="708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8D8BBD-5A9C-4FC0-9CEB-366FB1CE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" y="2245560"/>
            <a:ext cx="5649930" cy="3766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– Top-down (Sector)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20BE5-EEAE-4148-842F-3462A14C107A}"/>
              </a:ext>
            </a:extLst>
          </p:cNvPr>
          <p:cNvSpPr txBox="1"/>
          <p:nvPr/>
        </p:nvSpPr>
        <p:spPr>
          <a:xfrm>
            <a:off x="1326132" y="1779995"/>
            <a:ext cx="341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Year Price Change (Feb’19 – Feb’20)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C9D00-BDD9-4AD3-AD9B-49B77A90B050}"/>
              </a:ext>
            </a:extLst>
          </p:cNvPr>
          <p:cNvSpPr txBox="1"/>
          <p:nvPr/>
        </p:nvSpPr>
        <p:spPr>
          <a:xfrm>
            <a:off x="8628888" y="1696472"/>
            <a:ext cx="73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C199D-CCFD-468E-B642-54CF69991CFD}"/>
              </a:ext>
            </a:extLst>
          </p:cNvPr>
          <p:cNvSpPr/>
          <p:nvPr/>
        </p:nvSpPr>
        <p:spPr>
          <a:xfrm>
            <a:off x="2795459" y="4111698"/>
            <a:ext cx="473743" cy="561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11249-28AE-4CE9-93EC-86BB3945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64" y="2087772"/>
            <a:ext cx="6010056" cy="40067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A93B74-3E2B-4AAF-B348-045B07CBC198}"/>
              </a:ext>
            </a:extLst>
          </p:cNvPr>
          <p:cNvSpPr/>
          <p:nvPr/>
        </p:nvSpPr>
        <p:spPr>
          <a:xfrm>
            <a:off x="8824833" y="4291531"/>
            <a:ext cx="529479" cy="5365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A12DE-ADB2-468E-896D-CD0D4642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3" y="2253687"/>
            <a:ext cx="5568696" cy="348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8A3F5-E791-4564-AAE9-09B4BCC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Stock Search – Top-down (Sector)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20BE5-EEAE-4148-842F-3462A14C107A}"/>
              </a:ext>
            </a:extLst>
          </p:cNvPr>
          <p:cNvSpPr txBox="1"/>
          <p:nvPr/>
        </p:nvSpPr>
        <p:spPr>
          <a:xfrm>
            <a:off x="1934178" y="1607252"/>
            <a:ext cx="25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 Ratio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C9D00-BDD9-4AD3-AD9B-49B77A90B050}"/>
              </a:ext>
            </a:extLst>
          </p:cNvPr>
          <p:cNvSpPr txBox="1"/>
          <p:nvPr/>
        </p:nvSpPr>
        <p:spPr>
          <a:xfrm>
            <a:off x="8112474" y="1603600"/>
            <a:ext cx="25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ESG Score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C199D-CCFD-468E-B642-54CF69991CFD}"/>
              </a:ext>
            </a:extLst>
          </p:cNvPr>
          <p:cNvSpPr/>
          <p:nvPr/>
        </p:nvSpPr>
        <p:spPr>
          <a:xfrm>
            <a:off x="3021273" y="3755582"/>
            <a:ext cx="544888" cy="6372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79B5E-A231-4413-8E39-51406FBE6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36" y="2039453"/>
            <a:ext cx="5681127" cy="37874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F728C5-D2CE-4B52-8C56-F4EAF4568752}"/>
              </a:ext>
            </a:extLst>
          </p:cNvPr>
          <p:cNvSpPr/>
          <p:nvPr/>
        </p:nvSpPr>
        <p:spPr>
          <a:xfrm>
            <a:off x="8513769" y="3002726"/>
            <a:ext cx="544888" cy="6372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FE95B-9818-4384-9BBB-1FE4E455C8C3}"/>
              </a:ext>
            </a:extLst>
          </p:cNvPr>
          <p:cNvSpPr txBox="1"/>
          <p:nvPr/>
        </p:nvSpPr>
        <p:spPr>
          <a:xfrm>
            <a:off x="676156" y="948742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Utilities sector looks interesting based on the data, but the ESG should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6764982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416</TotalTime>
  <Words>701</Words>
  <Application>Microsoft Office PowerPoint</Application>
  <PresentationFormat>Widescreen</PresentationFormat>
  <Paragraphs>100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Franklin Gothic Demi</vt:lpstr>
      <vt:lpstr>Wingdings</vt:lpstr>
      <vt:lpstr>1_RetrospectVTI</vt:lpstr>
      <vt:lpstr>Scrapy Project: S&amp;P 500 Investment Search</vt:lpstr>
      <vt:lpstr>Overview</vt:lpstr>
      <vt:lpstr>The S&amp;P 500</vt:lpstr>
      <vt:lpstr>Stock Search - Methodology</vt:lpstr>
      <vt:lpstr>Stock Search – Bottom-up (company)</vt:lpstr>
      <vt:lpstr>Stock Search – Bottom-up (company)</vt:lpstr>
      <vt:lpstr>Stock Search – Top-down (Sector)</vt:lpstr>
      <vt:lpstr>Stock Search – Top-down (Sector)</vt:lpstr>
      <vt:lpstr>Stock Search – Top-down (Sector)</vt:lpstr>
      <vt:lpstr>Utilities Sector – Bottom-up (company)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 Project: S&amp;P 500 Investment Search</dc:title>
  <dc:creator>Eugene Ng</dc:creator>
  <cp:lastModifiedBy>Eugene Ng</cp:lastModifiedBy>
  <cp:revision>1</cp:revision>
  <dcterms:created xsi:type="dcterms:W3CDTF">2021-02-15T21:16:57Z</dcterms:created>
  <dcterms:modified xsi:type="dcterms:W3CDTF">2021-02-16T04:13:17Z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