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46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A5D-6F75-4B9D-95A5-6879DE495C48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9AA8-BF83-45E8-A820-FF65BEC38B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22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A5D-6F75-4B9D-95A5-6879DE495C48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9AA8-BF83-45E8-A820-FF65BEC38B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65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A5D-6F75-4B9D-95A5-6879DE495C48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9AA8-BF83-45E8-A820-FF65BEC38B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08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A5D-6F75-4B9D-95A5-6879DE495C48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9AA8-BF83-45E8-A820-FF65BEC38B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A5D-6F75-4B9D-95A5-6879DE495C48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9AA8-BF83-45E8-A820-FF65BEC38B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2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A5D-6F75-4B9D-95A5-6879DE495C48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9AA8-BF83-45E8-A820-FF65BEC38B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8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A5D-6F75-4B9D-95A5-6879DE495C48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9AA8-BF83-45E8-A820-FF65BEC38B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82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A5D-6F75-4B9D-95A5-6879DE495C48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9AA8-BF83-45E8-A820-FF65BEC38B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30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A5D-6F75-4B9D-95A5-6879DE495C48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9AA8-BF83-45E8-A820-FF65BEC38B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00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A5D-6F75-4B9D-95A5-6879DE495C48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9AA8-BF83-45E8-A820-FF65BEC38B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80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A5D-6F75-4B9D-95A5-6879DE495C48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9AA8-BF83-45E8-A820-FF65BEC38B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96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6A5D-6F75-4B9D-95A5-6879DE495C48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49AA8-BF83-45E8-A820-FF65BEC38B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43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 rot="20521876">
            <a:off x="-5125128" y="-1096867"/>
            <a:ext cx="12865994" cy="3285547"/>
          </a:xfrm>
          <a:prstGeom prst="ellipse">
            <a:avLst/>
          </a:prstGeom>
          <a:solidFill>
            <a:srgbClr val="00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 rot="20313360">
            <a:off x="4035436" y="4603525"/>
            <a:ext cx="12865994" cy="32855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6106828" y="-1240879"/>
            <a:ext cx="7339150" cy="533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-1232322" y="2524727"/>
            <a:ext cx="7339150" cy="533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8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Egnis-casa</dc:creator>
  <cp:lastModifiedBy>Egnis-casa</cp:lastModifiedBy>
  <cp:revision>2</cp:revision>
  <dcterms:created xsi:type="dcterms:W3CDTF">2021-05-31T00:55:45Z</dcterms:created>
  <dcterms:modified xsi:type="dcterms:W3CDTF">2021-05-31T01:05:35Z</dcterms:modified>
</cp:coreProperties>
</file>