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0000FE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0" d="100"/>
          <a:sy n="50" d="100"/>
        </p:scale>
        <p:origin x="-2142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17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7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7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0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0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51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20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8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734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27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BD98-8B48-4849-86A6-0321344325E5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E925-81A5-42B1-A962-93A01D4C4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7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47195" y="1518634"/>
            <a:ext cx="6230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0" b="1" dirty="0" smtClean="0">
                <a:solidFill>
                  <a:srgbClr val="FE0000"/>
                </a:solidFill>
                <a:latin typeface="Bell MT" panose="02020503060305020303" pitchFamily="18" charset="0"/>
              </a:rPr>
              <a:t>Reto</a:t>
            </a:r>
            <a:endParaRPr lang="es-ES" sz="12000" b="1" dirty="0" smtClean="0">
              <a:solidFill>
                <a:srgbClr val="0000FE"/>
              </a:solidFill>
              <a:latin typeface="Bell MT" panose="02020503060305020303" pitchFamily="18" charset="0"/>
            </a:endParaRPr>
          </a:p>
          <a:p>
            <a:pPr algn="ctr"/>
            <a:r>
              <a:rPr lang="es-ES" sz="12000" b="1" smtClean="0">
                <a:solidFill>
                  <a:srgbClr val="53565A"/>
                </a:solidFill>
                <a:latin typeface="Bell MT" panose="02020503060305020303" pitchFamily="18" charset="0"/>
              </a:rPr>
              <a:t>Darién</a:t>
            </a:r>
            <a:endParaRPr lang="es-ES" sz="12000" b="1" dirty="0">
              <a:solidFill>
                <a:srgbClr val="53565A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85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Egnis-casa</dc:creator>
  <cp:lastModifiedBy>Egnis Pinto</cp:lastModifiedBy>
  <cp:revision>3</cp:revision>
  <dcterms:created xsi:type="dcterms:W3CDTF">2021-05-31T00:45:20Z</dcterms:created>
  <dcterms:modified xsi:type="dcterms:W3CDTF">2023-03-29T18:25:13Z</dcterms:modified>
</cp:coreProperties>
</file>