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294F7-BB44-4FE1-87E1-EAF998FD6DB9}" type="datetimeFigureOut">
              <a:rPr lang="en-US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10E3-8ECB-4540-808E-06C7DF188CF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21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DDE7-E75E-6F4A-AA7F-B71F0191A801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ea typeface="Verdana"/>
                <a:cs typeface="Verdana"/>
              </a:rPr>
              <a:t>MER – making feelings objective</a:t>
            </a:r>
            <a:endParaRPr lang="en-US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371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Fuzzy k-Nearest Neighbour (FKNN)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/>
                <a:ea typeface="Verdana"/>
                <a:cs typeface="Verdana"/>
              </a:rPr>
              <a:t>The ML part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Values of training set are fuzzy vectors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Components of vectors: mean feature value a class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Error is calculated for each test data point 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Weakest features are removed</a:t>
            </a:r>
          </a:p>
        </p:txBody>
      </p:sp>
    </p:spTree>
    <p:extLst>
      <p:ext uri="{BB962C8B-B14F-4D97-AF65-F5344CB8AC3E}">
        <p14:creationId xmlns:p14="http://schemas.microsoft.com/office/powerpoint/2010/main" val="376517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5698" y="15958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Verdana"/>
                <a:ea typeface="Verdana"/>
                <a:cs typeface="Verdana"/>
              </a:rPr>
              <a:t>Clusters </a:t>
            </a:r>
            <a:r>
              <a:rPr lang="en-US" sz="2800">
                <a:latin typeface="Verdana" charset="0"/>
                <a:ea typeface="Verdana" charset="0"/>
                <a:cs typeface="Verdana" charset="0"/>
              </a:rPr>
              <a:t>data to form normal distributions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Gaussian Mixture Model (GMM)</a:t>
            </a:r>
          </a:p>
        </p:txBody>
      </p:sp>
      <p:pic>
        <p:nvPicPr>
          <p:cNvPr id="4" name="Content Placeholder 3" descr="Q1biiplot.png"/>
          <p:cNvPicPr>
            <a:picLocks noGrp="1" noChangeAspect="1"/>
          </p:cNvPicPr>
          <p:nvPr>
            <p:ph idx="1"/>
          </p:nvPr>
        </p:nvPicPr>
        <p:blipFill>
          <a:blip r:embed="rId3"/>
          <a:srcRect t="13476" b="21"/>
          <a:stretch>
            <a:fillRect/>
          </a:stretch>
        </p:blipFill>
        <p:spPr>
          <a:xfrm>
            <a:off x="1754052" y="2266311"/>
            <a:ext cx="5676156" cy="3915058"/>
          </a:xfrm>
        </p:spPr>
      </p:pic>
    </p:spTree>
    <p:extLst>
      <p:ext uri="{BB962C8B-B14F-4D97-AF65-F5344CB8AC3E}">
        <p14:creationId xmlns:p14="http://schemas.microsoft.com/office/powerpoint/2010/main" val="39817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582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Greater efficiency than human labelling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Predicted emotion is clear</a:t>
            </a:r>
          </a:p>
        </p:txBody>
      </p:sp>
      <p:pic>
        <p:nvPicPr>
          <p:cNvPr id="4" name="Picture 3" descr="ClassificationConclusionTable.png"/>
          <p:cNvPicPr>
            <a:picLocks noChangeAspect="1"/>
          </p:cNvPicPr>
          <p:nvPr/>
        </p:nvPicPr>
        <p:blipFill>
          <a:blip r:embed="rId3"/>
          <a:srcRect t="11111" b="20"/>
          <a:stretch>
            <a:fillRect/>
          </a:stretch>
        </p:blipFill>
        <p:spPr>
          <a:xfrm>
            <a:off x="759093" y="2657519"/>
            <a:ext cx="7620814" cy="35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But what does it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Verdana"/>
                <a:ea typeface="Verdana"/>
                <a:cs typeface="Verdana"/>
              </a:rPr>
              <a:t>good question!</a:t>
            </a:r>
          </a:p>
          <a:p>
            <a:r>
              <a:rPr lang="en-US" sz="2800" dirty="0">
                <a:latin typeface="Verdana"/>
                <a:ea typeface="Verdana"/>
                <a:cs typeface="Verdana"/>
              </a:rPr>
              <a:t>split data into predetermined categories</a:t>
            </a:r>
          </a:p>
          <a:p>
            <a:r>
              <a:rPr lang="en-US" sz="2800" dirty="0">
                <a:latin typeface="Verdana"/>
                <a:ea typeface="Verdana"/>
                <a:cs typeface="Verdana"/>
              </a:rPr>
              <a:t>(Below MIREX table of 5 clusters of emotions)</a:t>
            </a:r>
          </a:p>
        </p:txBody>
      </p:sp>
      <p:pic>
        <p:nvPicPr>
          <p:cNvPr id="4" name="Picture 3" descr="MIREXClustersForPres.png"/>
          <p:cNvPicPr>
            <a:picLocks noChangeAspect="1"/>
          </p:cNvPicPr>
          <p:nvPr/>
        </p:nvPicPr>
        <p:blipFill>
          <a:blip r:embed="rId3"/>
          <a:srcRect t="-17" b="7379"/>
          <a:stretch>
            <a:fillRect/>
          </a:stretch>
        </p:blipFill>
        <p:spPr>
          <a:xfrm>
            <a:off x="1797184" y="3682132"/>
            <a:ext cx="5335458" cy="2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Can you tell me more...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Well, since you asked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Verdana"/>
                <a:ea typeface="Verdana"/>
                <a:cs typeface="Verdana"/>
              </a:rPr>
              <a:t>Binary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Single-label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Multi-class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Multi-label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Fuzzy Label</a:t>
            </a:r>
          </a:p>
        </p:txBody>
      </p:sp>
    </p:spTree>
    <p:extLst>
      <p:ext uri="{BB962C8B-B14F-4D97-AF65-F5344CB8AC3E}">
        <p14:creationId xmlns:p14="http://schemas.microsoft.com/office/powerpoint/2010/main" val="34695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I know what you're thinking...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"I can classify music emotion with my eyes closed ..."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"Why do we need ML?"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- rules more accurate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- hard to describe what comes naturally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- still needs supervising</a:t>
            </a:r>
          </a:p>
        </p:txBody>
      </p:sp>
    </p:spTree>
    <p:extLst>
      <p:ext uri="{BB962C8B-B14F-4D97-AF65-F5344CB8AC3E}">
        <p14:creationId xmlns:p14="http://schemas.microsoft.com/office/powerpoint/2010/main" val="17909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ML models</a:t>
            </a:r>
          </a:p>
        </p:txBody>
      </p:sp>
    </p:spTree>
    <p:extLst>
      <p:ext uri="{BB962C8B-B14F-4D97-AF65-F5344CB8AC3E}">
        <p14:creationId xmlns:p14="http://schemas.microsoft.com/office/powerpoint/2010/main" val="1229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Training data        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        {(feature vector, ground truth)}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Data shattering</a:t>
            </a:r>
          </a:p>
          <a:p>
            <a:pPr marL="0" indent="0">
              <a:buNone/>
            </a:pPr>
            <a:endParaRPr lang="en-US" sz="2800">
              <a:latin typeface="Verdana"/>
              <a:ea typeface="Verdana"/>
              <a:cs typeface="Verdana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229038" y="2179285"/>
            <a:ext cx="684167" cy="3037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Shatte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53" y="3284484"/>
            <a:ext cx="5351865" cy="2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Maximum margin hyper-plane</a:t>
            </a:r>
          </a:p>
        </p:txBody>
      </p:sp>
      <p:pic>
        <p:nvPicPr>
          <p:cNvPr id="6" name="Picture 5" descr="manyHyperPla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463800"/>
            <a:ext cx="5876879" cy="27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Huh, what is it good for?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Verdana"/>
                <a:ea typeface="Verdana"/>
                <a:cs typeface="Verdana"/>
              </a:rPr>
              <a:t>Primarily Binary Classification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Single-label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Multi-class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Multi-label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093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Fuzzy k-Nearest Neighbour (FKNN)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In use, data point is compared with all training data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 k nearest neighbours found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endParaRPr lang="en-US" sz="2800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 descr="KNN_varying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294063"/>
            <a:ext cx="7052243" cy="31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50505"/>
      </a:dk1>
      <a:lt1>
        <a:srgbClr val="FAF4F8"/>
      </a:lt1>
      <a:dk2>
        <a:srgbClr val="272727"/>
      </a:dk2>
      <a:lt2>
        <a:srgbClr val="F3F3F3"/>
      </a:lt2>
      <a:accent1>
        <a:srgbClr val="520D37"/>
      </a:accent1>
      <a:accent2>
        <a:srgbClr val="AB568A"/>
      </a:accent2>
      <a:accent3>
        <a:srgbClr val="CD9ABA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</Words>
  <Application>Microsoft Office PowerPoint</Application>
  <PresentationFormat>On-screen Show (4:3)</PresentationFormat>
  <Paragraphs>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Classification</vt:lpstr>
      <vt:lpstr>But what does it mean?</vt:lpstr>
      <vt:lpstr>Can you tell me more...</vt:lpstr>
      <vt:lpstr>I know what you're thinking...</vt:lpstr>
      <vt:lpstr>Classification</vt:lpstr>
      <vt:lpstr>Support Vector Machines (SVM)</vt:lpstr>
      <vt:lpstr>Support Vector Machines (SVM)</vt:lpstr>
      <vt:lpstr>Support Vector Machines (SVM)</vt:lpstr>
      <vt:lpstr>Fuzzy k-Nearest Neighbour (FKNN)</vt:lpstr>
      <vt:lpstr>Fuzzy k-Nearest Neighbour (FKNN)</vt:lpstr>
      <vt:lpstr>Gaussian Mixture Model (GMM)</vt:lpstr>
      <vt:lpstr>Classification</vt:lpstr>
      <vt:lpstr>Conclusion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Maxwell Munford</dc:creator>
  <cp:lastModifiedBy>Maxwell Munford</cp:lastModifiedBy>
  <cp:revision>4</cp:revision>
  <dcterms:created xsi:type="dcterms:W3CDTF">2015-03-21T11:25:06Z</dcterms:created>
  <dcterms:modified xsi:type="dcterms:W3CDTF">2015-03-21T23:12:50Z</dcterms:modified>
</cp:coreProperties>
</file>